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layout64.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66.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colors65.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drawing64.xml" ContentType="application/vnd.ms-office.drawingml.diagramDrawing+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quickStyle63.xml" ContentType="application/vnd.openxmlformats-officedocument.drawingml.diagramStyl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diagrams/layout63.xml" ContentType="application/vnd.openxmlformats-officedocument.drawingml.diagramLayout+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diagrams/drawing66.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diagrams/quickStyle65.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65.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commentAuthors.xml" ContentType="application/vnd.openxmlformats-officedocument.presentationml.commentAuth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81"/>
  </p:notesMasterIdLst>
  <p:handoutMasterIdLst>
    <p:handoutMasterId r:id="rId82"/>
  </p:handoutMasterIdLst>
  <p:sldIdLst>
    <p:sldId id="262" r:id="rId2"/>
    <p:sldId id="267" r:id="rId3"/>
    <p:sldId id="323" r:id="rId4"/>
    <p:sldId id="324" r:id="rId5"/>
    <p:sldId id="325" r:id="rId6"/>
    <p:sldId id="326" r:id="rId7"/>
    <p:sldId id="327" r:id="rId8"/>
    <p:sldId id="356" r:id="rId9"/>
    <p:sldId id="347" r:id="rId10"/>
    <p:sldId id="357" r:id="rId11"/>
    <p:sldId id="369" r:id="rId12"/>
    <p:sldId id="330" r:id="rId13"/>
    <p:sldId id="331" r:id="rId14"/>
    <p:sldId id="332" r:id="rId15"/>
    <p:sldId id="333" r:id="rId16"/>
    <p:sldId id="334" r:id="rId17"/>
    <p:sldId id="348" r:id="rId18"/>
    <p:sldId id="335" r:id="rId19"/>
    <p:sldId id="358" r:id="rId20"/>
    <p:sldId id="336" r:id="rId21"/>
    <p:sldId id="337" r:id="rId22"/>
    <p:sldId id="338" r:id="rId23"/>
    <p:sldId id="339" r:id="rId24"/>
    <p:sldId id="340" r:id="rId25"/>
    <p:sldId id="341" r:id="rId26"/>
    <p:sldId id="349" r:id="rId27"/>
    <p:sldId id="342" r:id="rId28"/>
    <p:sldId id="343" r:id="rId29"/>
    <p:sldId id="344" r:id="rId30"/>
    <p:sldId id="345" r:id="rId31"/>
    <p:sldId id="346" r:id="rId32"/>
    <p:sldId id="317" r:id="rId33"/>
    <p:sldId id="318" r:id="rId34"/>
    <p:sldId id="273" r:id="rId35"/>
    <p:sldId id="352" r:id="rId36"/>
    <p:sldId id="274" r:id="rId37"/>
    <p:sldId id="275" r:id="rId38"/>
    <p:sldId id="284" r:id="rId39"/>
    <p:sldId id="364" r:id="rId40"/>
    <p:sldId id="277" r:id="rId41"/>
    <p:sldId id="278" r:id="rId42"/>
    <p:sldId id="360" r:id="rId43"/>
    <p:sldId id="279" r:id="rId44"/>
    <p:sldId id="359" r:id="rId45"/>
    <p:sldId id="280" r:id="rId46"/>
    <p:sldId id="363" r:id="rId47"/>
    <p:sldId id="288" r:id="rId48"/>
    <p:sldId id="322" r:id="rId49"/>
    <p:sldId id="290" r:id="rId50"/>
    <p:sldId id="291" r:id="rId51"/>
    <p:sldId id="292" r:id="rId52"/>
    <p:sldId id="294" r:id="rId53"/>
    <p:sldId id="295" r:id="rId54"/>
    <p:sldId id="350" r:id="rId55"/>
    <p:sldId id="368" r:id="rId56"/>
    <p:sldId id="296" r:id="rId57"/>
    <p:sldId id="361" r:id="rId58"/>
    <p:sldId id="298" r:id="rId59"/>
    <p:sldId id="299" r:id="rId60"/>
    <p:sldId id="300" r:id="rId61"/>
    <p:sldId id="303" r:id="rId62"/>
    <p:sldId id="304" r:id="rId63"/>
    <p:sldId id="366" r:id="rId64"/>
    <p:sldId id="305" r:id="rId65"/>
    <p:sldId id="306" r:id="rId66"/>
    <p:sldId id="307" r:id="rId67"/>
    <p:sldId id="308" r:id="rId68"/>
    <p:sldId id="309" r:id="rId69"/>
    <p:sldId id="367" r:id="rId70"/>
    <p:sldId id="310" r:id="rId71"/>
    <p:sldId id="351" r:id="rId72"/>
    <p:sldId id="321" r:id="rId73"/>
    <p:sldId id="312" r:id="rId74"/>
    <p:sldId id="313" r:id="rId75"/>
    <p:sldId id="314" r:id="rId76"/>
    <p:sldId id="362" r:id="rId77"/>
    <p:sldId id="315" r:id="rId78"/>
    <p:sldId id="316" r:id="rId79"/>
    <p:sldId id="370"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kol.morina"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2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37699-6DA2-460C-A166-CCD9C9053B8E}"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C3719E9C-80F8-4A5F-AF57-8C19EC11A614}">
      <dgm:prSet custT="1"/>
      <dgm:spPr/>
      <dgm:t>
        <a:bodyPr/>
        <a:lstStyle/>
        <a:p>
          <a:pPr rtl="0"/>
          <a:r>
            <a:rPr lang="sq-AL" sz="3200" dirty="0" smtClean="0"/>
            <a:t>Dy orë mësimi</a:t>
          </a:r>
          <a:endParaRPr lang="en-US" sz="3200" dirty="0"/>
        </a:p>
      </dgm:t>
    </dgm:pt>
    <dgm:pt modelId="{82EA34A9-DE7C-4CF8-8EF2-999454FBA283}" type="parTrans" cxnId="{4E4B5A64-59F5-413E-91D9-4C8B533F9CD4}">
      <dgm:prSet/>
      <dgm:spPr/>
      <dgm:t>
        <a:bodyPr/>
        <a:lstStyle/>
        <a:p>
          <a:endParaRPr lang="en-US"/>
        </a:p>
      </dgm:t>
    </dgm:pt>
    <dgm:pt modelId="{B964E863-D428-42D3-81DD-605CA4210EB9}" type="sibTrans" cxnId="{4E4B5A64-59F5-413E-91D9-4C8B533F9CD4}">
      <dgm:prSet/>
      <dgm:spPr/>
      <dgm:t>
        <a:bodyPr/>
        <a:lstStyle/>
        <a:p>
          <a:endParaRPr lang="en-US"/>
        </a:p>
      </dgm:t>
    </dgm:pt>
    <dgm:pt modelId="{F34345B0-2091-4867-B787-7CF569558140}" type="pres">
      <dgm:prSet presAssocID="{BFC37699-6DA2-460C-A166-CCD9C9053B8E}" presName="linear" presStyleCnt="0">
        <dgm:presLayoutVars>
          <dgm:animLvl val="lvl"/>
          <dgm:resizeHandles val="exact"/>
        </dgm:presLayoutVars>
      </dgm:prSet>
      <dgm:spPr/>
      <dgm:t>
        <a:bodyPr/>
        <a:lstStyle/>
        <a:p>
          <a:endParaRPr lang="en-US"/>
        </a:p>
      </dgm:t>
    </dgm:pt>
    <dgm:pt modelId="{DC86F4C2-D494-43D0-859C-A9FAE7409720}" type="pres">
      <dgm:prSet presAssocID="{C3719E9C-80F8-4A5F-AF57-8C19EC11A614}" presName="parentText" presStyleLbl="node1" presStyleIdx="0" presStyleCnt="1">
        <dgm:presLayoutVars>
          <dgm:chMax val="0"/>
          <dgm:bulletEnabled val="1"/>
        </dgm:presLayoutVars>
      </dgm:prSet>
      <dgm:spPr/>
      <dgm:t>
        <a:bodyPr/>
        <a:lstStyle/>
        <a:p>
          <a:endParaRPr lang="en-US"/>
        </a:p>
      </dgm:t>
    </dgm:pt>
  </dgm:ptLst>
  <dgm:cxnLst>
    <dgm:cxn modelId="{4E4B5A64-59F5-413E-91D9-4C8B533F9CD4}" srcId="{BFC37699-6DA2-460C-A166-CCD9C9053B8E}" destId="{C3719E9C-80F8-4A5F-AF57-8C19EC11A614}" srcOrd="0" destOrd="0" parTransId="{82EA34A9-DE7C-4CF8-8EF2-999454FBA283}" sibTransId="{B964E863-D428-42D3-81DD-605CA4210EB9}"/>
    <dgm:cxn modelId="{F531E129-9B3B-4187-BCC6-84CE4F63BACE}" type="presOf" srcId="{BFC37699-6DA2-460C-A166-CCD9C9053B8E}" destId="{F34345B0-2091-4867-B787-7CF569558140}" srcOrd="0" destOrd="0" presId="urn:microsoft.com/office/officeart/2005/8/layout/vList2"/>
    <dgm:cxn modelId="{EC1E5FC5-CE92-4070-9666-0AD245E26527}" type="presOf" srcId="{C3719E9C-80F8-4A5F-AF57-8C19EC11A614}" destId="{DC86F4C2-D494-43D0-859C-A9FAE7409720}" srcOrd="0" destOrd="0" presId="urn:microsoft.com/office/officeart/2005/8/layout/vList2"/>
    <dgm:cxn modelId="{5029E47A-7426-4ACA-9EB7-640097DBE3AA}" type="presParOf" srcId="{F34345B0-2091-4867-B787-7CF569558140}" destId="{DC86F4C2-D494-43D0-859C-A9FAE740972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A13C43-EB08-4FB6-A87F-13ECC233A8BF}"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8285D4EA-278F-4045-B91E-6DF450033839}">
      <dgm:prSet/>
      <dgm:spPr/>
      <dgm:t>
        <a:bodyPr/>
        <a:lstStyle/>
        <a:p>
          <a:pPr rtl="0"/>
          <a:r>
            <a:rPr lang="en-US" dirty="0" smtClean="0"/>
            <a:t>Ai ka </a:t>
          </a:r>
          <a:r>
            <a:rPr lang="sq-AL" noProof="1" smtClean="0"/>
            <a:t>shoqëri t</a:t>
          </a:r>
          <a:r>
            <a:rPr lang="sq-AL" dirty="0" smtClean="0"/>
            <a:t>ë</a:t>
          </a:r>
          <a:r>
            <a:rPr lang="en-US" dirty="0" smtClean="0"/>
            <a:t> </a:t>
          </a:r>
          <a:r>
            <a:rPr lang="sq-AL" dirty="0" smtClean="0"/>
            <a:t>ngushtë</a:t>
          </a:r>
          <a:r>
            <a:rPr lang="en-US" dirty="0" smtClean="0"/>
            <a:t> me </a:t>
          </a:r>
          <a:r>
            <a:rPr lang="sq-AL" dirty="0" smtClean="0"/>
            <a:t>Lindi</a:t>
          </a:r>
          <a:r>
            <a:rPr lang="en-US" dirty="0" smtClean="0"/>
            <a:t>n, </a:t>
          </a:r>
          <a:r>
            <a:rPr lang="sq-AL" dirty="0" smtClean="0"/>
            <a:t>shoku</a:t>
          </a:r>
          <a:r>
            <a:rPr lang="en-US" dirty="0" smtClean="0"/>
            <a:t>n</a:t>
          </a:r>
          <a:r>
            <a:rPr lang="sq-AL" dirty="0" smtClean="0"/>
            <a:t> </a:t>
          </a:r>
          <a:r>
            <a:rPr lang="en-US" dirty="0" smtClean="0"/>
            <a:t>e</a:t>
          </a:r>
          <a:r>
            <a:rPr lang="sq-AL" dirty="0" smtClean="0"/>
            <a:t> tij </a:t>
          </a:r>
          <a:r>
            <a:rPr lang="en-US" dirty="0" smtClean="0"/>
            <a:t>t</a:t>
          </a:r>
          <a:r>
            <a:rPr lang="sq-AL" dirty="0" smtClean="0"/>
            <a:t>ë klasës, i cili edhe ai është nxënës i mirë. Ata sëbashku ndjekin kursin e basketbollit, dhe aktivizohen shpesh në aktivitetet mësimore dhe artistike të shkollës. Genti duke pasur afinitet me t</a:t>
          </a:r>
          <a:r>
            <a:rPr lang="en-US" dirty="0" smtClean="0"/>
            <a:t>ë</a:t>
          </a:r>
          <a:r>
            <a:rPr lang="sq-AL" dirty="0" smtClean="0"/>
            <a:t> dy prindërit, ka arritur të bisedoj me ta edhe kundër divorcit.</a:t>
          </a:r>
          <a:r>
            <a:rPr lang="en-US" dirty="0" smtClean="0"/>
            <a:t> </a:t>
          </a:r>
          <a:r>
            <a:rPr lang="sq-AL" dirty="0" smtClean="0"/>
            <a:t>Si konkluzion Genti edhe pse po jeton një situatë të tillë, përsëri shpreson se gjithshka do të shkojë mbarë.  </a:t>
          </a:r>
          <a:endParaRPr lang="sq-AL" dirty="0"/>
        </a:p>
      </dgm:t>
    </dgm:pt>
    <dgm:pt modelId="{6F1AE5F3-DED1-44EA-B6DB-A0DCE367A1F7}" type="parTrans" cxnId="{D1A1BE6E-D890-431E-9BB0-696CBCEC3A54}">
      <dgm:prSet/>
      <dgm:spPr/>
      <dgm:t>
        <a:bodyPr/>
        <a:lstStyle/>
        <a:p>
          <a:endParaRPr lang="en-US"/>
        </a:p>
      </dgm:t>
    </dgm:pt>
    <dgm:pt modelId="{DFAEAFB4-E166-4DFD-B7E0-DDBAFF715913}" type="sibTrans" cxnId="{D1A1BE6E-D890-431E-9BB0-696CBCEC3A54}">
      <dgm:prSet/>
      <dgm:spPr/>
      <dgm:t>
        <a:bodyPr/>
        <a:lstStyle/>
        <a:p>
          <a:endParaRPr lang="en-US"/>
        </a:p>
      </dgm:t>
    </dgm:pt>
    <dgm:pt modelId="{878FCE2A-0A65-42E0-8089-2EA986F1EA09}" type="pres">
      <dgm:prSet presAssocID="{C3A13C43-EB08-4FB6-A87F-13ECC233A8BF}" presName="linear" presStyleCnt="0">
        <dgm:presLayoutVars>
          <dgm:animLvl val="lvl"/>
          <dgm:resizeHandles val="exact"/>
        </dgm:presLayoutVars>
      </dgm:prSet>
      <dgm:spPr/>
      <dgm:t>
        <a:bodyPr/>
        <a:lstStyle/>
        <a:p>
          <a:endParaRPr lang="en-US"/>
        </a:p>
      </dgm:t>
    </dgm:pt>
    <dgm:pt modelId="{A274AE70-3FFA-4D79-83F9-51E7C2819571}" type="pres">
      <dgm:prSet presAssocID="{8285D4EA-278F-4045-B91E-6DF450033839}" presName="parentText" presStyleLbl="node1" presStyleIdx="0" presStyleCnt="1">
        <dgm:presLayoutVars>
          <dgm:chMax val="0"/>
          <dgm:bulletEnabled val="1"/>
        </dgm:presLayoutVars>
      </dgm:prSet>
      <dgm:spPr/>
      <dgm:t>
        <a:bodyPr/>
        <a:lstStyle/>
        <a:p>
          <a:endParaRPr lang="en-US"/>
        </a:p>
      </dgm:t>
    </dgm:pt>
  </dgm:ptLst>
  <dgm:cxnLst>
    <dgm:cxn modelId="{D1A1BE6E-D890-431E-9BB0-696CBCEC3A54}" srcId="{C3A13C43-EB08-4FB6-A87F-13ECC233A8BF}" destId="{8285D4EA-278F-4045-B91E-6DF450033839}" srcOrd="0" destOrd="0" parTransId="{6F1AE5F3-DED1-44EA-B6DB-A0DCE367A1F7}" sibTransId="{DFAEAFB4-E166-4DFD-B7E0-DDBAFF715913}"/>
    <dgm:cxn modelId="{2867EA04-747A-4521-BD50-48F61641C31F}" type="presOf" srcId="{8285D4EA-278F-4045-B91E-6DF450033839}" destId="{A274AE70-3FFA-4D79-83F9-51E7C2819571}" srcOrd="0" destOrd="0" presId="urn:microsoft.com/office/officeart/2005/8/layout/vList2"/>
    <dgm:cxn modelId="{E7F8489F-96D8-4B7C-82A8-B15DE646E9E5}" type="presOf" srcId="{C3A13C43-EB08-4FB6-A87F-13ECC233A8BF}" destId="{878FCE2A-0A65-42E0-8089-2EA986F1EA09}" srcOrd="0" destOrd="0" presId="urn:microsoft.com/office/officeart/2005/8/layout/vList2"/>
    <dgm:cxn modelId="{75EFF5D0-5397-4AFF-BF27-1F06D52997F0}" type="presParOf" srcId="{878FCE2A-0A65-42E0-8089-2EA986F1EA09}" destId="{A274AE70-3FFA-4D79-83F9-51E7C281957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4CB24B-67DB-460D-9D4F-30E00BAF6B1A}"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4546F3C4-4B25-4919-9144-DEA10857E7A1}">
      <dgm:prSet custT="1"/>
      <dgm:spPr/>
      <dgm:t>
        <a:bodyPr/>
        <a:lstStyle/>
        <a:p>
          <a:pPr rtl="0"/>
          <a:r>
            <a:rPr lang="sq-AL" sz="2800" dirty="0" smtClean="0"/>
            <a:t>Patriku, nxënës në vitin e dytë të shkollës së m</a:t>
          </a:r>
          <a:r>
            <a:rPr lang="en-US" sz="2800" dirty="0" smtClean="0"/>
            <a:t>e</a:t>
          </a:r>
          <a:r>
            <a:rPr lang="sq-AL" sz="2800" dirty="0" smtClean="0"/>
            <a:t>sme, po përjeton me dëshpërim të shprehur vendimin së fundi të prindërve të tij (mbas një periudhe relativisht të gjatë mosmarrveshjesh) për divorc. Një situatë e tillë familjare për Patrikun merr përmasa më dramatike mbasi prindërit nuk tregojmë më kujdesin dhe afeksionin e duhur ndaj të birit, dhe ai ndihet vërtet i vetmuar, ndonëse pranija e vëllait të tij më të vogël dhe dashurija e tyre reciproke e plotësojnë deri diku zbrazësinë.</a:t>
          </a:r>
          <a:endParaRPr lang="en-US" sz="2800" dirty="0"/>
        </a:p>
      </dgm:t>
    </dgm:pt>
    <dgm:pt modelId="{70C653BC-F41A-441E-94C1-7BE65C511815}" type="parTrans" cxnId="{A6F0BE63-BC03-4995-92C7-239AACA92E5D}">
      <dgm:prSet/>
      <dgm:spPr/>
      <dgm:t>
        <a:bodyPr/>
        <a:lstStyle/>
        <a:p>
          <a:endParaRPr lang="en-US"/>
        </a:p>
      </dgm:t>
    </dgm:pt>
    <dgm:pt modelId="{BF8AB9D5-D90B-4C7B-809B-069D9C02E22A}" type="sibTrans" cxnId="{A6F0BE63-BC03-4995-92C7-239AACA92E5D}">
      <dgm:prSet/>
      <dgm:spPr/>
      <dgm:t>
        <a:bodyPr/>
        <a:lstStyle/>
        <a:p>
          <a:endParaRPr lang="en-US"/>
        </a:p>
      </dgm:t>
    </dgm:pt>
    <dgm:pt modelId="{5B04663E-E9F6-4C5A-A97D-7BBABA56B45F}" type="pres">
      <dgm:prSet presAssocID="{574CB24B-67DB-460D-9D4F-30E00BAF6B1A}" presName="linear" presStyleCnt="0">
        <dgm:presLayoutVars>
          <dgm:animLvl val="lvl"/>
          <dgm:resizeHandles val="exact"/>
        </dgm:presLayoutVars>
      </dgm:prSet>
      <dgm:spPr/>
      <dgm:t>
        <a:bodyPr/>
        <a:lstStyle/>
        <a:p>
          <a:endParaRPr lang="en-US"/>
        </a:p>
      </dgm:t>
    </dgm:pt>
    <dgm:pt modelId="{276ACFD6-FC93-47AA-B486-D2FCEA314CCB}" type="pres">
      <dgm:prSet presAssocID="{4546F3C4-4B25-4919-9144-DEA10857E7A1}" presName="parentText" presStyleLbl="node1" presStyleIdx="0" presStyleCnt="1">
        <dgm:presLayoutVars>
          <dgm:chMax val="0"/>
          <dgm:bulletEnabled val="1"/>
        </dgm:presLayoutVars>
      </dgm:prSet>
      <dgm:spPr/>
      <dgm:t>
        <a:bodyPr/>
        <a:lstStyle/>
        <a:p>
          <a:endParaRPr lang="en-US"/>
        </a:p>
      </dgm:t>
    </dgm:pt>
  </dgm:ptLst>
  <dgm:cxnLst>
    <dgm:cxn modelId="{A6F0BE63-BC03-4995-92C7-239AACA92E5D}" srcId="{574CB24B-67DB-460D-9D4F-30E00BAF6B1A}" destId="{4546F3C4-4B25-4919-9144-DEA10857E7A1}" srcOrd="0" destOrd="0" parTransId="{70C653BC-F41A-441E-94C1-7BE65C511815}" sibTransId="{BF8AB9D5-D90B-4C7B-809B-069D9C02E22A}"/>
    <dgm:cxn modelId="{0CD79C8C-BF35-44A0-A3F6-054516135EC2}" type="presOf" srcId="{574CB24B-67DB-460D-9D4F-30E00BAF6B1A}" destId="{5B04663E-E9F6-4C5A-A97D-7BBABA56B45F}" srcOrd="0" destOrd="0" presId="urn:microsoft.com/office/officeart/2005/8/layout/vList2"/>
    <dgm:cxn modelId="{C19C10EF-6B3D-4428-8A95-BC9D05BEB475}" type="presOf" srcId="{4546F3C4-4B25-4919-9144-DEA10857E7A1}" destId="{276ACFD6-FC93-47AA-B486-D2FCEA314CCB}" srcOrd="0" destOrd="0" presId="urn:microsoft.com/office/officeart/2005/8/layout/vList2"/>
    <dgm:cxn modelId="{713DD725-BC6D-451A-B42B-3C4D4F6AE0A0}" type="presParOf" srcId="{5B04663E-E9F6-4C5A-A97D-7BBABA56B45F}" destId="{276ACFD6-FC93-47AA-B486-D2FCEA314CC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C43C49-057D-4771-831B-2BC7CD5B0BC3}"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1C2ECDB5-2FD6-48F8-9B94-FF5BDF379FDD}">
      <dgm:prSet/>
      <dgm:spPr/>
      <dgm:t>
        <a:bodyPr/>
        <a:lstStyle/>
        <a:p>
          <a:pPr rtl="0"/>
          <a:r>
            <a:rPr lang="sq-AL" dirty="0" smtClean="0"/>
            <a:t>Gjithashtu vetminë ai po kërkon ta kompensojë duke u shoqëruar me moshatarë “interesant”, jo të përshtatshëm për edukatën e tij.Patriku edhe pse është nxënës i dalluar në mësime, ka filluar të mos tregojë më zellin dhe përqëndrimin e duhur në mësime. </a:t>
          </a:r>
          <a:endParaRPr lang="en-US" dirty="0"/>
        </a:p>
      </dgm:t>
    </dgm:pt>
    <dgm:pt modelId="{81B9D431-15A3-43D5-8CEB-9B3C32B79256}" type="parTrans" cxnId="{A9E6530F-E8F0-466B-90C2-0BFF2907FD62}">
      <dgm:prSet/>
      <dgm:spPr/>
      <dgm:t>
        <a:bodyPr/>
        <a:lstStyle/>
        <a:p>
          <a:endParaRPr lang="en-US"/>
        </a:p>
      </dgm:t>
    </dgm:pt>
    <dgm:pt modelId="{CBE2AEBA-EE60-486A-BB8B-0231BE3FA537}" type="sibTrans" cxnId="{A9E6530F-E8F0-466B-90C2-0BFF2907FD62}">
      <dgm:prSet/>
      <dgm:spPr/>
      <dgm:t>
        <a:bodyPr/>
        <a:lstStyle/>
        <a:p>
          <a:endParaRPr lang="en-US"/>
        </a:p>
      </dgm:t>
    </dgm:pt>
    <dgm:pt modelId="{5BE04CC5-4F03-411F-957F-923EE3945F90}" type="pres">
      <dgm:prSet presAssocID="{A9C43C49-057D-4771-831B-2BC7CD5B0BC3}" presName="linear" presStyleCnt="0">
        <dgm:presLayoutVars>
          <dgm:animLvl val="lvl"/>
          <dgm:resizeHandles val="exact"/>
        </dgm:presLayoutVars>
      </dgm:prSet>
      <dgm:spPr/>
      <dgm:t>
        <a:bodyPr/>
        <a:lstStyle/>
        <a:p>
          <a:endParaRPr lang="en-US"/>
        </a:p>
      </dgm:t>
    </dgm:pt>
    <dgm:pt modelId="{6185232C-09B7-44B3-9D56-E073D0359063}" type="pres">
      <dgm:prSet presAssocID="{1C2ECDB5-2FD6-48F8-9B94-FF5BDF379FDD}" presName="parentText" presStyleLbl="node1" presStyleIdx="0" presStyleCnt="1">
        <dgm:presLayoutVars>
          <dgm:chMax val="0"/>
          <dgm:bulletEnabled val="1"/>
        </dgm:presLayoutVars>
      </dgm:prSet>
      <dgm:spPr/>
      <dgm:t>
        <a:bodyPr/>
        <a:lstStyle/>
        <a:p>
          <a:endParaRPr lang="en-US"/>
        </a:p>
      </dgm:t>
    </dgm:pt>
  </dgm:ptLst>
  <dgm:cxnLst>
    <dgm:cxn modelId="{BD389546-7244-4D7B-8816-79F3E866BE8F}" type="presOf" srcId="{1C2ECDB5-2FD6-48F8-9B94-FF5BDF379FDD}" destId="{6185232C-09B7-44B3-9D56-E073D0359063}" srcOrd="0" destOrd="0" presId="urn:microsoft.com/office/officeart/2005/8/layout/vList2"/>
    <dgm:cxn modelId="{A9E6530F-E8F0-466B-90C2-0BFF2907FD62}" srcId="{A9C43C49-057D-4771-831B-2BC7CD5B0BC3}" destId="{1C2ECDB5-2FD6-48F8-9B94-FF5BDF379FDD}" srcOrd="0" destOrd="0" parTransId="{81B9D431-15A3-43D5-8CEB-9B3C32B79256}" sibTransId="{CBE2AEBA-EE60-486A-BB8B-0231BE3FA537}"/>
    <dgm:cxn modelId="{BF8B8440-D89C-4B1D-B983-C3D737B80385}" type="presOf" srcId="{A9C43C49-057D-4771-831B-2BC7CD5B0BC3}" destId="{5BE04CC5-4F03-411F-957F-923EE3945F90}" srcOrd="0" destOrd="0" presId="urn:microsoft.com/office/officeart/2005/8/layout/vList2"/>
    <dgm:cxn modelId="{B1F75A50-9A19-452E-A961-C4EE7AB952FF}" type="presParOf" srcId="{5BE04CC5-4F03-411F-957F-923EE3945F90}" destId="{6185232C-09B7-44B3-9D56-E073D03590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8B9E7B-F51A-44CF-A29D-BFF28EA5BB82}"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BCCC436B-E62A-4E84-A2E7-F775BA51D33A}">
      <dgm:prSet custT="1"/>
      <dgm:spPr/>
      <dgm:t>
        <a:bodyPr/>
        <a:lstStyle/>
        <a:p>
          <a:pPr rtl="0"/>
          <a:r>
            <a:rPr lang="sq-AL" sz="3600" dirty="0" smtClean="0"/>
            <a:t>Në vijim </a:t>
          </a:r>
          <a:r>
            <a:rPr lang="sq-AL" sz="3200" dirty="0" smtClean="0"/>
            <a:t>kërkojuni</a:t>
          </a:r>
          <a:r>
            <a:rPr lang="sq-AL" sz="3600" dirty="0" smtClean="0"/>
            <a:t> </a:t>
          </a:r>
          <a:r>
            <a:rPr lang="sq-AL" sz="3200" dirty="0" smtClean="0"/>
            <a:t>nxënësve</a:t>
          </a:r>
          <a:r>
            <a:rPr lang="sq-AL" sz="3600" dirty="0" smtClean="0"/>
            <a:t> që t'iu përgjigjen pyetjeve që pasojnë (nxënësit mund të punojnë vetëm apo në grupe të vogla për të përfunduar aktivitetin):</a:t>
          </a:r>
          <a:endParaRPr lang="sq-AL" sz="3600" dirty="0"/>
        </a:p>
      </dgm:t>
    </dgm:pt>
    <dgm:pt modelId="{47EBC22F-D9BE-48CF-8703-942B3DE0D4A4}" type="parTrans" cxnId="{28A68BD9-81BF-4D0E-B872-59BF4325C140}">
      <dgm:prSet/>
      <dgm:spPr/>
      <dgm:t>
        <a:bodyPr/>
        <a:lstStyle/>
        <a:p>
          <a:endParaRPr lang="en-US" sz="3600"/>
        </a:p>
      </dgm:t>
    </dgm:pt>
    <dgm:pt modelId="{6AA96BEE-88B1-4B1C-87D6-CB870280127D}" type="sibTrans" cxnId="{28A68BD9-81BF-4D0E-B872-59BF4325C140}">
      <dgm:prSet/>
      <dgm:spPr/>
      <dgm:t>
        <a:bodyPr/>
        <a:lstStyle/>
        <a:p>
          <a:endParaRPr lang="en-US" sz="3600"/>
        </a:p>
      </dgm:t>
    </dgm:pt>
    <dgm:pt modelId="{7DBEFF55-72EF-4B4F-A25A-8FBECBF84333}" type="pres">
      <dgm:prSet presAssocID="{368B9E7B-F51A-44CF-A29D-BFF28EA5BB82}" presName="linear" presStyleCnt="0">
        <dgm:presLayoutVars>
          <dgm:animLvl val="lvl"/>
          <dgm:resizeHandles val="exact"/>
        </dgm:presLayoutVars>
      </dgm:prSet>
      <dgm:spPr/>
      <dgm:t>
        <a:bodyPr/>
        <a:lstStyle/>
        <a:p>
          <a:endParaRPr lang="en-US"/>
        </a:p>
      </dgm:t>
    </dgm:pt>
    <dgm:pt modelId="{D83FF0E3-E2E2-4922-8C36-3FA128DB11D6}" type="pres">
      <dgm:prSet presAssocID="{BCCC436B-E62A-4E84-A2E7-F775BA51D33A}" presName="parentText" presStyleLbl="node1" presStyleIdx="0" presStyleCnt="1">
        <dgm:presLayoutVars>
          <dgm:chMax val="0"/>
          <dgm:bulletEnabled val="1"/>
        </dgm:presLayoutVars>
      </dgm:prSet>
      <dgm:spPr/>
      <dgm:t>
        <a:bodyPr/>
        <a:lstStyle/>
        <a:p>
          <a:endParaRPr lang="en-US"/>
        </a:p>
      </dgm:t>
    </dgm:pt>
  </dgm:ptLst>
  <dgm:cxnLst>
    <dgm:cxn modelId="{28A68BD9-81BF-4D0E-B872-59BF4325C140}" srcId="{368B9E7B-F51A-44CF-A29D-BFF28EA5BB82}" destId="{BCCC436B-E62A-4E84-A2E7-F775BA51D33A}" srcOrd="0" destOrd="0" parTransId="{47EBC22F-D9BE-48CF-8703-942B3DE0D4A4}" sibTransId="{6AA96BEE-88B1-4B1C-87D6-CB870280127D}"/>
    <dgm:cxn modelId="{D7651099-E507-4AEA-9930-B8095BEB3507}" type="presOf" srcId="{368B9E7B-F51A-44CF-A29D-BFF28EA5BB82}" destId="{7DBEFF55-72EF-4B4F-A25A-8FBECBF84333}" srcOrd="0" destOrd="0" presId="urn:microsoft.com/office/officeart/2005/8/layout/vList2"/>
    <dgm:cxn modelId="{ECEC7CC2-9931-4E22-81D4-29BCD9D5E99D}" type="presOf" srcId="{BCCC436B-E62A-4E84-A2E7-F775BA51D33A}" destId="{D83FF0E3-E2E2-4922-8C36-3FA128DB11D6}" srcOrd="0" destOrd="0" presId="urn:microsoft.com/office/officeart/2005/8/layout/vList2"/>
    <dgm:cxn modelId="{9381DCF2-9E03-4935-B023-26C5AAA0768F}" type="presParOf" srcId="{7DBEFF55-72EF-4B4F-A25A-8FBECBF84333}" destId="{D83FF0E3-E2E2-4922-8C36-3FA128DB11D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DFFE9B-3636-49FF-BAD7-C8C30E7FD51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8E23655E-4EB4-459D-9EC5-61DA373F31D3}">
      <dgm:prSet/>
      <dgm:spPr/>
      <dgm:t>
        <a:bodyPr/>
        <a:lstStyle/>
        <a:p>
          <a:pPr rtl="0"/>
          <a:r>
            <a:rPr lang="sq-AL" dirty="0" smtClean="0"/>
            <a:t>a. Cili djalë është më i prekshëm për t'u përfshirë me drogën? Pse?</a:t>
          </a:r>
          <a:br>
            <a:rPr lang="sq-AL" dirty="0" smtClean="0"/>
          </a:br>
          <a:endParaRPr lang="en-US" dirty="0"/>
        </a:p>
      </dgm:t>
    </dgm:pt>
    <dgm:pt modelId="{ABB89793-D4D2-4602-9731-F477F3B108A1}" type="parTrans" cxnId="{0B1AB1C0-1A13-4174-9A63-BFF574CC5D75}">
      <dgm:prSet/>
      <dgm:spPr/>
      <dgm:t>
        <a:bodyPr/>
        <a:lstStyle/>
        <a:p>
          <a:endParaRPr lang="en-US"/>
        </a:p>
      </dgm:t>
    </dgm:pt>
    <dgm:pt modelId="{32085BB2-FF5E-4BF5-94F6-EE37D34DF971}" type="sibTrans" cxnId="{0B1AB1C0-1A13-4174-9A63-BFF574CC5D75}">
      <dgm:prSet/>
      <dgm:spPr/>
      <dgm:t>
        <a:bodyPr/>
        <a:lstStyle/>
        <a:p>
          <a:endParaRPr lang="en-US"/>
        </a:p>
      </dgm:t>
    </dgm:pt>
    <dgm:pt modelId="{1617E98C-03B6-456B-88FD-F0296DABD9C7}">
      <dgm:prSet/>
      <dgm:spPr/>
      <dgm:t>
        <a:bodyPr/>
        <a:lstStyle/>
        <a:p>
          <a:pPr rtl="0"/>
          <a:r>
            <a:rPr lang="sq-AL" dirty="0" smtClean="0"/>
            <a:t>b. Çfarë roli luajnë shokët/moshatarët në jetën e dy të rinjëve? A mendoni se shokët/moshatarët kanë një ndikim të rëndësishëm në vendimet e tyre? Jepni arsyet për të mbështetur idetë tuaja.</a:t>
          </a:r>
          <a:br>
            <a:rPr lang="sq-AL" dirty="0" smtClean="0"/>
          </a:br>
          <a:endParaRPr lang="en-US" dirty="0"/>
        </a:p>
      </dgm:t>
    </dgm:pt>
    <dgm:pt modelId="{F478D162-9E86-43C2-A8CF-7B086E455D7C}" type="parTrans" cxnId="{9BF60BEE-B6BC-4C1C-A5FB-87A48F61E475}">
      <dgm:prSet/>
      <dgm:spPr/>
      <dgm:t>
        <a:bodyPr/>
        <a:lstStyle/>
        <a:p>
          <a:endParaRPr lang="en-US"/>
        </a:p>
      </dgm:t>
    </dgm:pt>
    <dgm:pt modelId="{0F510F8C-3C85-4A1D-A43C-DCDC2A9559EF}" type="sibTrans" cxnId="{9BF60BEE-B6BC-4C1C-A5FB-87A48F61E475}">
      <dgm:prSet/>
      <dgm:spPr/>
      <dgm:t>
        <a:bodyPr/>
        <a:lstStyle/>
        <a:p>
          <a:endParaRPr lang="en-US"/>
        </a:p>
      </dgm:t>
    </dgm:pt>
    <dgm:pt modelId="{14950373-E5B9-43A5-AC5A-9E5E2C5F61E6}" type="pres">
      <dgm:prSet presAssocID="{DADFFE9B-3636-49FF-BAD7-C8C30E7FD51D}" presName="linear" presStyleCnt="0">
        <dgm:presLayoutVars>
          <dgm:animLvl val="lvl"/>
          <dgm:resizeHandles val="exact"/>
        </dgm:presLayoutVars>
      </dgm:prSet>
      <dgm:spPr/>
      <dgm:t>
        <a:bodyPr/>
        <a:lstStyle/>
        <a:p>
          <a:endParaRPr lang="en-US"/>
        </a:p>
      </dgm:t>
    </dgm:pt>
    <dgm:pt modelId="{75561EEF-1114-4B4C-9047-BBC7DA31CE5D}" type="pres">
      <dgm:prSet presAssocID="{8E23655E-4EB4-459D-9EC5-61DA373F31D3}" presName="parentText" presStyleLbl="node1" presStyleIdx="0" presStyleCnt="2">
        <dgm:presLayoutVars>
          <dgm:chMax val="0"/>
          <dgm:bulletEnabled val="1"/>
        </dgm:presLayoutVars>
      </dgm:prSet>
      <dgm:spPr/>
      <dgm:t>
        <a:bodyPr/>
        <a:lstStyle/>
        <a:p>
          <a:endParaRPr lang="en-US"/>
        </a:p>
      </dgm:t>
    </dgm:pt>
    <dgm:pt modelId="{D5B34049-3550-49B8-91C9-4A2E72332E41}" type="pres">
      <dgm:prSet presAssocID="{32085BB2-FF5E-4BF5-94F6-EE37D34DF971}" presName="spacer" presStyleCnt="0"/>
      <dgm:spPr/>
      <dgm:t>
        <a:bodyPr/>
        <a:lstStyle/>
        <a:p>
          <a:endParaRPr lang="en-US"/>
        </a:p>
      </dgm:t>
    </dgm:pt>
    <dgm:pt modelId="{2A754B96-A234-4E3E-8008-9A43F172BD68}" type="pres">
      <dgm:prSet presAssocID="{1617E98C-03B6-456B-88FD-F0296DABD9C7}" presName="parentText" presStyleLbl="node1" presStyleIdx="1" presStyleCnt="2">
        <dgm:presLayoutVars>
          <dgm:chMax val="0"/>
          <dgm:bulletEnabled val="1"/>
        </dgm:presLayoutVars>
      </dgm:prSet>
      <dgm:spPr/>
      <dgm:t>
        <a:bodyPr/>
        <a:lstStyle/>
        <a:p>
          <a:endParaRPr lang="en-US"/>
        </a:p>
      </dgm:t>
    </dgm:pt>
  </dgm:ptLst>
  <dgm:cxnLst>
    <dgm:cxn modelId="{8B96DAF5-6413-4146-94A4-E07635E884CB}" type="presOf" srcId="{8E23655E-4EB4-459D-9EC5-61DA373F31D3}" destId="{75561EEF-1114-4B4C-9047-BBC7DA31CE5D}" srcOrd="0" destOrd="0" presId="urn:microsoft.com/office/officeart/2005/8/layout/vList2"/>
    <dgm:cxn modelId="{BAE74C96-DC83-4DE0-AAD3-4508DCF253CA}" type="presOf" srcId="{DADFFE9B-3636-49FF-BAD7-C8C30E7FD51D}" destId="{14950373-E5B9-43A5-AC5A-9E5E2C5F61E6}" srcOrd="0" destOrd="0" presId="urn:microsoft.com/office/officeart/2005/8/layout/vList2"/>
    <dgm:cxn modelId="{759C42DC-6893-42F0-A35C-1DC08BA34748}" type="presOf" srcId="{1617E98C-03B6-456B-88FD-F0296DABD9C7}" destId="{2A754B96-A234-4E3E-8008-9A43F172BD68}" srcOrd="0" destOrd="0" presId="urn:microsoft.com/office/officeart/2005/8/layout/vList2"/>
    <dgm:cxn modelId="{0B1AB1C0-1A13-4174-9A63-BFF574CC5D75}" srcId="{DADFFE9B-3636-49FF-BAD7-C8C30E7FD51D}" destId="{8E23655E-4EB4-459D-9EC5-61DA373F31D3}" srcOrd="0" destOrd="0" parTransId="{ABB89793-D4D2-4602-9731-F477F3B108A1}" sibTransId="{32085BB2-FF5E-4BF5-94F6-EE37D34DF971}"/>
    <dgm:cxn modelId="{9BF60BEE-B6BC-4C1C-A5FB-87A48F61E475}" srcId="{DADFFE9B-3636-49FF-BAD7-C8C30E7FD51D}" destId="{1617E98C-03B6-456B-88FD-F0296DABD9C7}" srcOrd="1" destOrd="0" parTransId="{F478D162-9E86-43C2-A8CF-7B086E455D7C}" sibTransId="{0F510F8C-3C85-4A1D-A43C-DCDC2A9559EF}"/>
    <dgm:cxn modelId="{48AF261A-C0FC-4673-8B45-27E6B20D5C26}" type="presParOf" srcId="{14950373-E5B9-43A5-AC5A-9E5E2C5F61E6}" destId="{75561EEF-1114-4B4C-9047-BBC7DA31CE5D}" srcOrd="0" destOrd="0" presId="urn:microsoft.com/office/officeart/2005/8/layout/vList2"/>
    <dgm:cxn modelId="{9E835217-02F6-46C8-A962-AC25206BA0C4}" type="presParOf" srcId="{14950373-E5B9-43A5-AC5A-9E5E2C5F61E6}" destId="{D5B34049-3550-49B8-91C9-4A2E72332E41}" srcOrd="1" destOrd="0" presId="urn:microsoft.com/office/officeart/2005/8/layout/vList2"/>
    <dgm:cxn modelId="{72AECDFE-187A-40F9-AA0C-729DABB5B366}" type="presParOf" srcId="{14950373-E5B9-43A5-AC5A-9E5E2C5F61E6}" destId="{2A754B96-A234-4E3E-8008-9A43F172BD68}"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5D912C-3F06-4B45-A2D3-B7503CFDD175}"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9CB209DD-1ACE-4DA5-BAEB-53A7F72632C7}">
      <dgm:prSet/>
      <dgm:spPr/>
      <dgm:t>
        <a:bodyPr/>
        <a:lstStyle/>
        <a:p>
          <a:pPr rtl="0"/>
          <a:r>
            <a:rPr lang="sq-AL" dirty="0" smtClean="0"/>
            <a:t>c. Çfarë roli luan familja në jetën e këtyre të rinjëve? A mendoni se familja ka një ndikim të rëndësishëm? Jepni arsyet për të mbështetur idetë tuaja. </a:t>
          </a:r>
          <a:endParaRPr lang="it-IT" dirty="0"/>
        </a:p>
      </dgm:t>
    </dgm:pt>
    <dgm:pt modelId="{CB2F6310-94AA-4FF5-865A-1AC8CA0988DD}" type="parTrans" cxnId="{B9D892E3-B304-44FE-BDCB-F2D9F5CDD99E}">
      <dgm:prSet/>
      <dgm:spPr/>
      <dgm:t>
        <a:bodyPr/>
        <a:lstStyle/>
        <a:p>
          <a:endParaRPr lang="en-US"/>
        </a:p>
      </dgm:t>
    </dgm:pt>
    <dgm:pt modelId="{BC5CE4B3-75E4-45A3-8447-FFCF176F080A}" type="sibTrans" cxnId="{B9D892E3-B304-44FE-BDCB-F2D9F5CDD99E}">
      <dgm:prSet/>
      <dgm:spPr/>
      <dgm:t>
        <a:bodyPr/>
        <a:lstStyle/>
        <a:p>
          <a:endParaRPr lang="en-US"/>
        </a:p>
      </dgm:t>
    </dgm:pt>
    <dgm:pt modelId="{AA4D5014-4367-4289-8C34-914B109293FF}">
      <dgm:prSet/>
      <dgm:spPr/>
      <dgm:t>
        <a:bodyPr/>
        <a:lstStyle/>
        <a:p>
          <a:pPr rtl="0"/>
          <a:r>
            <a:rPr lang="sq-AL" dirty="0" smtClean="0"/>
            <a:t>d. A mendoni se Genti mund  ti drejtohet drogës nga situata që po përjeton? Pse po ose pse jo? Cilët faktorë në jetën e tij do ta ndihmojnë atë që të vendosë të mos i drejtohet drogës? Si mendoni se ata faktorë do të ndikojnë në mënyrën se si ai do të marrë vendime për çështje të tjera në jetën e tij?</a:t>
          </a:r>
          <a:endParaRPr lang="en-US" dirty="0"/>
        </a:p>
      </dgm:t>
    </dgm:pt>
    <dgm:pt modelId="{21AFA573-A31D-4BC4-9C00-5E2E77C2B291}" type="parTrans" cxnId="{F8D5B11D-CEDF-4C8D-8630-51106D962D0E}">
      <dgm:prSet/>
      <dgm:spPr/>
      <dgm:t>
        <a:bodyPr/>
        <a:lstStyle/>
        <a:p>
          <a:endParaRPr lang="en-US"/>
        </a:p>
      </dgm:t>
    </dgm:pt>
    <dgm:pt modelId="{A5F20D2C-4B0B-42C5-821B-4B96BD43C19A}" type="sibTrans" cxnId="{F8D5B11D-CEDF-4C8D-8630-51106D962D0E}">
      <dgm:prSet/>
      <dgm:spPr/>
      <dgm:t>
        <a:bodyPr/>
        <a:lstStyle/>
        <a:p>
          <a:endParaRPr lang="en-US"/>
        </a:p>
      </dgm:t>
    </dgm:pt>
    <dgm:pt modelId="{D2180B84-D42F-4624-A256-BD9B278F0E2E}" type="pres">
      <dgm:prSet presAssocID="{565D912C-3F06-4B45-A2D3-B7503CFDD175}" presName="linear" presStyleCnt="0">
        <dgm:presLayoutVars>
          <dgm:animLvl val="lvl"/>
          <dgm:resizeHandles val="exact"/>
        </dgm:presLayoutVars>
      </dgm:prSet>
      <dgm:spPr/>
      <dgm:t>
        <a:bodyPr/>
        <a:lstStyle/>
        <a:p>
          <a:endParaRPr lang="en-US"/>
        </a:p>
      </dgm:t>
    </dgm:pt>
    <dgm:pt modelId="{094CD47B-5FA5-43DD-8980-A55CC59C157A}" type="pres">
      <dgm:prSet presAssocID="{9CB209DD-1ACE-4DA5-BAEB-53A7F72632C7}" presName="parentText" presStyleLbl="node1" presStyleIdx="0" presStyleCnt="2" custLinFactNeighborY="-52050">
        <dgm:presLayoutVars>
          <dgm:chMax val="0"/>
          <dgm:bulletEnabled val="1"/>
        </dgm:presLayoutVars>
      </dgm:prSet>
      <dgm:spPr/>
      <dgm:t>
        <a:bodyPr/>
        <a:lstStyle/>
        <a:p>
          <a:endParaRPr lang="en-US"/>
        </a:p>
      </dgm:t>
    </dgm:pt>
    <dgm:pt modelId="{11E88372-5895-4E3D-AA99-04D0DC617DD1}" type="pres">
      <dgm:prSet presAssocID="{BC5CE4B3-75E4-45A3-8447-FFCF176F080A}" presName="spacer" presStyleCnt="0"/>
      <dgm:spPr/>
      <dgm:t>
        <a:bodyPr/>
        <a:lstStyle/>
        <a:p>
          <a:endParaRPr lang="en-US"/>
        </a:p>
      </dgm:t>
    </dgm:pt>
    <dgm:pt modelId="{CAB4DDE2-CC28-49DE-9F9D-9C01BFC7D153}" type="pres">
      <dgm:prSet presAssocID="{AA4D5014-4367-4289-8C34-914B109293FF}" presName="parentText" presStyleLbl="node1" presStyleIdx="1" presStyleCnt="2">
        <dgm:presLayoutVars>
          <dgm:chMax val="0"/>
          <dgm:bulletEnabled val="1"/>
        </dgm:presLayoutVars>
      </dgm:prSet>
      <dgm:spPr/>
      <dgm:t>
        <a:bodyPr/>
        <a:lstStyle/>
        <a:p>
          <a:endParaRPr lang="en-US"/>
        </a:p>
      </dgm:t>
    </dgm:pt>
  </dgm:ptLst>
  <dgm:cxnLst>
    <dgm:cxn modelId="{B9D892E3-B304-44FE-BDCB-F2D9F5CDD99E}" srcId="{565D912C-3F06-4B45-A2D3-B7503CFDD175}" destId="{9CB209DD-1ACE-4DA5-BAEB-53A7F72632C7}" srcOrd="0" destOrd="0" parTransId="{CB2F6310-94AA-4FF5-865A-1AC8CA0988DD}" sibTransId="{BC5CE4B3-75E4-45A3-8447-FFCF176F080A}"/>
    <dgm:cxn modelId="{85F22AD2-1903-4BAB-AFB6-42101E3095CA}" type="presOf" srcId="{565D912C-3F06-4B45-A2D3-B7503CFDD175}" destId="{D2180B84-D42F-4624-A256-BD9B278F0E2E}" srcOrd="0" destOrd="0" presId="urn:microsoft.com/office/officeart/2005/8/layout/vList2"/>
    <dgm:cxn modelId="{6BF78EDC-CA56-45D9-A1C0-78DCB8B70468}" type="presOf" srcId="{9CB209DD-1ACE-4DA5-BAEB-53A7F72632C7}" destId="{094CD47B-5FA5-43DD-8980-A55CC59C157A}" srcOrd="0" destOrd="0" presId="urn:microsoft.com/office/officeart/2005/8/layout/vList2"/>
    <dgm:cxn modelId="{F8D5B11D-CEDF-4C8D-8630-51106D962D0E}" srcId="{565D912C-3F06-4B45-A2D3-B7503CFDD175}" destId="{AA4D5014-4367-4289-8C34-914B109293FF}" srcOrd="1" destOrd="0" parTransId="{21AFA573-A31D-4BC4-9C00-5E2E77C2B291}" sibTransId="{A5F20D2C-4B0B-42C5-821B-4B96BD43C19A}"/>
    <dgm:cxn modelId="{346BD275-A33E-495A-A650-08781349DAFE}" type="presOf" srcId="{AA4D5014-4367-4289-8C34-914B109293FF}" destId="{CAB4DDE2-CC28-49DE-9F9D-9C01BFC7D153}" srcOrd="0" destOrd="0" presId="urn:microsoft.com/office/officeart/2005/8/layout/vList2"/>
    <dgm:cxn modelId="{68653720-89E7-45BC-A5D4-56E6E9DD7C00}" type="presParOf" srcId="{D2180B84-D42F-4624-A256-BD9B278F0E2E}" destId="{094CD47B-5FA5-43DD-8980-A55CC59C157A}" srcOrd="0" destOrd="0" presId="urn:microsoft.com/office/officeart/2005/8/layout/vList2"/>
    <dgm:cxn modelId="{45F87A1C-023A-4788-B035-9CF848B22A2D}" type="presParOf" srcId="{D2180B84-D42F-4624-A256-BD9B278F0E2E}" destId="{11E88372-5895-4E3D-AA99-04D0DC617DD1}" srcOrd="1" destOrd="0" presId="urn:microsoft.com/office/officeart/2005/8/layout/vList2"/>
    <dgm:cxn modelId="{1C846551-38E9-4757-90CC-F7C3E4EB05B7}" type="presParOf" srcId="{D2180B84-D42F-4624-A256-BD9B278F0E2E}" destId="{CAB4DDE2-CC28-49DE-9F9D-9C01BFC7D15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04D462-A2F6-4C81-9B87-FB188D71F362}"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472D17B8-8A38-472F-8D85-23DCE0311D39}">
      <dgm:prSet custT="1"/>
      <dgm:spPr/>
      <dgm:t>
        <a:bodyPr/>
        <a:lstStyle/>
        <a:p>
          <a:pPr rtl="0"/>
          <a:r>
            <a:rPr lang="sq-AL" sz="2800" dirty="0" smtClean="0"/>
            <a:t>e. A mendoni se Patriku mund ti drejtohet drogës për të modifikuar realitetin familjar që po përjeton? Pse po ose pse jo? Cilët faktorë në jetën e tij do të ndikojë në mënyrën se si ai mund të marri një vendim në lidhje me drogën dhe çështje të tjera në jetën e tij?</a:t>
          </a:r>
          <a:br>
            <a:rPr lang="sq-AL" sz="2800" dirty="0" smtClean="0"/>
          </a:br>
          <a:endParaRPr lang="en-US" sz="2800" dirty="0"/>
        </a:p>
      </dgm:t>
    </dgm:pt>
    <dgm:pt modelId="{474C0F57-6F35-4422-B1B8-6E38DB869BA1}" type="parTrans" cxnId="{53335959-BEC2-43B5-9D9C-47DDFD78593D}">
      <dgm:prSet/>
      <dgm:spPr/>
      <dgm:t>
        <a:bodyPr/>
        <a:lstStyle/>
        <a:p>
          <a:endParaRPr lang="en-US"/>
        </a:p>
      </dgm:t>
    </dgm:pt>
    <dgm:pt modelId="{48BB90C9-91CD-4A3A-BA54-A0D23B52617F}" type="sibTrans" cxnId="{53335959-BEC2-43B5-9D9C-47DDFD78593D}">
      <dgm:prSet/>
      <dgm:spPr/>
      <dgm:t>
        <a:bodyPr/>
        <a:lstStyle/>
        <a:p>
          <a:endParaRPr lang="en-US"/>
        </a:p>
      </dgm:t>
    </dgm:pt>
    <dgm:pt modelId="{71B0D365-961E-42A6-ACDF-0EDE1B5FC16C}">
      <dgm:prSet custT="1"/>
      <dgm:spPr/>
      <dgm:t>
        <a:bodyPr/>
        <a:lstStyle/>
        <a:p>
          <a:pPr rtl="0"/>
          <a:r>
            <a:rPr lang="sq-AL" sz="2800" dirty="0" smtClean="0"/>
            <a:t>f. Çfarë mendoni se janë disa karakteristika</a:t>
          </a:r>
          <a:r>
            <a:rPr lang="en-US" sz="2800" dirty="0" smtClean="0"/>
            <a:t> apo rrethana</a:t>
          </a:r>
          <a:r>
            <a:rPr lang="sq-AL" sz="2800" dirty="0" smtClean="0"/>
            <a:t> të njerëzve që mund ti drejtohen drogës? Cilat janë disa karakteristika të njerëzve të cilët përballen me mënyra të tjera? Jepni shembuj për të mbështetur idetë tuaja.</a:t>
          </a:r>
          <a:endParaRPr lang="en-US" sz="2800" dirty="0"/>
        </a:p>
      </dgm:t>
    </dgm:pt>
    <dgm:pt modelId="{BF4D345A-7311-40CB-9803-404903481482}" type="parTrans" cxnId="{3861C330-01B2-42E9-A8C2-39BF525CBD89}">
      <dgm:prSet/>
      <dgm:spPr/>
      <dgm:t>
        <a:bodyPr/>
        <a:lstStyle/>
        <a:p>
          <a:endParaRPr lang="en-US"/>
        </a:p>
      </dgm:t>
    </dgm:pt>
    <dgm:pt modelId="{B3555024-EDCE-45E3-975E-D4D034D9C7E7}" type="sibTrans" cxnId="{3861C330-01B2-42E9-A8C2-39BF525CBD89}">
      <dgm:prSet/>
      <dgm:spPr/>
      <dgm:t>
        <a:bodyPr/>
        <a:lstStyle/>
        <a:p>
          <a:endParaRPr lang="en-US"/>
        </a:p>
      </dgm:t>
    </dgm:pt>
    <dgm:pt modelId="{E9E21253-203E-4B63-980B-DC358495A504}" type="pres">
      <dgm:prSet presAssocID="{5C04D462-A2F6-4C81-9B87-FB188D71F362}" presName="linear" presStyleCnt="0">
        <dgm:presLayoutVars>
          <dgm:animLvl val="lvl"/>
          <dgm:resizeHandles val="exact"/>
        </dgm:presLayoutVars>
      </dgm:prSet>
      <dgm:spPr/>
      <dgm:t>
        <a:bodyPr/>
        <a:lstStyle/>
        <a:p>
          <a:endParaRPr lang="en-US"/>
        </a:p>
      </dgm:t>
    </dgm:pt>
    <dgm:pt modelId="{591B26AE-C9EA-45A5-AFC3-9BB09F474C9C}" type="pres">
      <dgm:prSet presAssocID="{472D17B8-8A38-472F-8D85-23DCE0311D39}" presName="parentText" presStyleLbl="node1" presStyleIdx="0" presStyleCnt="2" custLinFactY="-2125" custLinFactNeighborY="-100000">
        <dgm:presLayoutVars>
          <dgm:chMax val="0"/>
          <dgm:bulletEnabled val="1"/>
        </dgm:presLayoutVars>
      </dgm:prSet>
      <dgm:spPr/>
      <dgm:t>
        <a:bodyPr/>
        <a:lstStyle/>
        <a:p>
          <a:endParaRPr lang="en-US"/>
        </a:p>
      </dgm:t>
    </dgm:pt>
    <dgm:pt modelId="{553A7690-659B-40F6-BDD8-7BE3D7A32735}" type="pres">
      <dgm:prSet presAssocID="{48BB90C9-91CD-4A3A-BA54-A0D23B52617F}" presName="spacer" presStyleCnt="0"/>
      <dgm:spPr/>
      <dgm:t>
        <a:bodyPr/>
        <a:lstStyle/>
        <a:p>
          <a:endParaRPr lang="en-US"/>
        </a:p>
      </dgm:t>
    </dgm:pt>
    <dgm:pt modelId="{1E2D204B-F169-4E69-9C15-351D4E3BD95B}" type="pres">
      <dgm:prSet presAssocID="{71B0D365-961E-42A6-ACDF-0EDE1B5FC16C}" presName="parentText" presStyleLbl="node1" presStyleIdx="1" presStyleCnt="2" custLinFactY="-1036" custLinFactNeighborX="-943" custLinFactNeighborY="-100000">
        <dgm:presLayoutVars>
          <dgm:chMax val="0"/>
          <dgm:bulletEnabled val="1"/>
        </dgm:presLayoutVars>
      </dgm:prSet>
      <dgm:spPr/>
      <dgm:t>
        <a:bodyPr/>
        <a:lstStyle/>
        <a:p>
          <a:endParaRPr lang="en-US"/>
        </a:p>
      </dgm:t>
    </dgm:pt>
  </dgm:ptLst>
  <dgm:cxnLst>
    <dgm:cxn modelId="{3861C330-01B2-42E9-A8C2-39BF525CBD89}" srcId="{5C04D462-A2F6-4C81-9B87-FB188D71F362}" destId="{71B0D365-961E-42A6-ACDF-0EDE1B5FC16C}" srcOrd="1" destOrd="0" parTransId="{BF4D345A-7311-40CB-9803-404903481482}" sibTransId="{B3555024-EDCE-45E3-975E-D4D034D9C7E7}"/>
    <dgm:cxn modelId="{F692DF66-D1FD-4C90-A578-1C636D43E087}" type="presOf" srcId="{5C04D462-A2F6-4C81-9B87-FB188D71F362}" destId="{E9E21253-203E-4B63-980B-DC358495A504}" srcOrd="0" destOrd="0" presId="urn:microsoft.com/office/officeart/2005/8/layout/vList2"/>
    <dgm:cxn modelId="{1964CA6B-51CE-45DE-A945-A94D471892FA}" type="presOf" srcId="{472D17B8-8A38-472F-8D85-23DCE0311D39}" destId="{591B26AE-C9EA-45A5-AFC3-9BB09F474C9C}" srcOrd="0" destOrd="0" presId="urn:microsoft.com/office/officeart/2005/8/layout/vList2"/>
    <dgm:cxn modelId="{78E0C32B-0F08-4B61-94DA-64682C15E27F}" type="presOf" srcId="{71B0D365-961E-42A6-ACDF-0EDE1B5FC16C}" destId="{1E2D204B-F169-4E69-9C15-351D4E3BD95B}" srcOrd="0" destOrd="0" presId="urn:microsoft.com/office/officeart/2005/8/layout/vList2"/>
    <dgm:cxn modelId="{53335959-BEC2-43B5-9D9C-47DDFD78593D}" srcId="{5C04D462-A2F6-4C81-9B87-FB188D71F362}" destId="{472D17B8-8A38-472F-8D85-23DCE0311D39}" srcOrd="0" destOrd="0" parTransId="{474C0F57-6F35-4422-B1B8-6E38DB869BA1}" sibTransId="{48BB90C9-91CD-4A3A-BA54-A0D23B52617F}"/>
    <dgm:cxn modelId="{44CD363A-2C92-47C9-9900-A8784B07DEEF}" type="presParOf" srcId="{E9E21253-203E-4B63-980B-DC358495A504}" destId="{591B26AE-C9EA-45A5-AFC3-9BB09F474C9C}" srcOrd="0" destOrd="0" presId="urn:microsoft.com/office/officeart/2005/8/layout/vList2"/>
    <dgm:cxn modelId="{D5224304-BCFB-4D87-AF4B-6B98526C5049}" type="presParOf" srcId="{E9E21253-203E-4B63-980B-DC358495A504}" destId="{553A7690-659B-40F6-BDD8-7BE3D7A32735}" srcOrd="1" destOrd="0" presId="urn:microsoft.com/office/officeart/2005/8/layout/vList2"/>
    <dgm:cxn modelId="{58F2A73D-7043-47C2-8767-949768FC7EED}" type="presParOf" srcId="{E9E21253-203E-4B63-980B-DC358495A504}" destId="{1E2D204B-F169-4E69-9C15-351D4E3BD95B}"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1837EE-942F-4CCD-B9DD-70603CC00894}"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893DE208-2290-4239-80D9-E43FA3528654}">
      <dgm:prSet custT="1"/>
      <dgm:spPr/>
      <dgm:t>
        <a:bodyPr/>
        <a:lstStyle/>
        <a:p>
          <a:pPr rtl="0"/>
          <a:r>
            <a:rPr lang="sq-AL" sz="3600" dirty="0" smtClean="0"/>
            <a:t>Caktojini nxënësve një kohë në klasë për t'iu përgjigjur pyetjeve. Pastaj diskutoni përgjigjet e tyre. </a:t>
          </a:r>
          <a:br>
            <a:rPr lang="sq-AL" sz="3600" dirty="0" smtClean="0"/>
          </a:br>
          <a:r>
            <a:rPr lang="sq-AL" sz="3600" dirty="0" smtClean="0"/>
            <a:t/>
          </a:r>
          <a:br>
            <a:rPr lang="sq-AL" sz="3600" dirty="0" smtClean="0"/>
          </a:br>
          <a:endParaRPr lang="sq-AL" sz="3600" dirty="0"/>
        </a:p>
      </dgm:t>
    </dgm:pt>
    <dgm:pt modelId="{45C0554C-679C-4D41-949C-0812A26EA86F}" type="parTrans" cxnId="{A5A966AA-3D92-49CB-8867-EBF60C11AF5A}">
      <dgm:prSet/>
      <dgm:spPr/>
      <dgm:t>
        <a:bodyPr/>
        <a:lstStyle/>
        <a:p>
          <a:endParaRPr lang="en-US"/>
        </a:p>
      </dgm:t>
    </dgm:pt>
    <dgm:pt modelId="{0700D845-099D-423A-9552-47BFD1075141}" type="sibTrans" cxnId="{A5A966AA-3D92-49CB-8867-EBF60C11AF5A}">
      <dgm:prSet/>
      <dgm:spPr/>
      <dgm:t>
        <a:bodyPr/>
        <a:lstStyle/>
        <a:p>
          <a:endParaRPr lang="en-US"/>
        </a:p>
      </dgm:t>
    </dgm:pt>
    <dgm:pt modelId="{66EE0F43-F703-4B7B-963F-080482DDEA08}" type="pres">
      <dgm:prSet presAssocID="{511837EE-942F-4CCD-B9DD-70603CC00894}" presName="linear" presStyleCnt="0">
        <dgm:presLayoutVars>
          <dgm:animLvl val="lvl"/>
          <dgm:resizeHandles val="exact"/>
        </dgm:presLayoutVars>
      </dgm:prSet>
      <dgm:spPr/>
      <dgm:t>
        <a:bodyPr/>
        <a:lstStyle/>
        <a:p>
          <a:endParaRPr lang="en-US"/>
        </a:p>
      </dgm:t>
    </dgm:pt>
    <dgm:pt modelId="{44547FC7-03A2-4B14-82A2-8B5692EA65DE}" type="pres">
      <dgm:prSet presAssocID="{893DE208-2290-4239-80D9-E43FA3528654}" presName="parentText" presStyleLbl="node1" presStyleIdx="0" presStyleCnt="1">
        <dgm:presLayoutVars>
          <dgm:chMax val="0"/>
          <dgm:bulletEnabled val="1"/>
        </dgm:presLayoutVars>
      </dgm:prSet>
      <dgm:spPr/>
      <dgm:t>
        <a:bodyPr/>
        <a:lstStyle/>
        <a:p>
          <a:endParaRPr lang="en-US"/>
        </a:p>
      </dgm:t>
    </dgm:pt>
  </dgm:ptLst>
  <dgm:cxnLst>
    <dgm:cxn modelId="{A5A966AA-3D92-49CB-8867-EBF60C11AF5A}" srcId="{511837EE-942F-4CCD-B9DD-70603CC00894}" destId="{893DE208-2290-4239-80D9-E43FA3528654}" srcOrd="0" destOrd="0" parTransId="{45C0554C-679C-4D41-949C-0812A26EA86F}" sibTransId="{0700D845-099D-423A-9552-47BFD1075141}"/>
    <dgm:cxn modelId="{C1F3FBF1-B1C3-473A-A86F-6A57B55FECD7}" type="presOf" srcId="{893DE208-2290-4239-80D9-E43FA3528654}" destId="{44547FC7-03A2-4B14-82A2-8B5692EA65DE}" srcOrd="0" destOrd="0" presId="urn:microsoft.com/office/officeart/2005/8/layout/vList2"/>
    <dgm:cxn modelId="{F2834E95-1A6F-46AB-955E-7CF6B3077FD4}" type="presOf" srcId="{511837EE-942F-4CCD-B9DD-70603CC00894}" destId="{66EE0F43-F703-4B7B-963F-080482DDEA08}" srcOrd="0" destOrd="0" presId="urn:microsoft.com/office/officeart/2005/8/layout/vList2"/>
    <dgm:cxn modelId="{5173395C-4DFA-4347-9D59-C31CDCC48081}" type="presParOf" srcId="{66EE0F43-F703-4B7B-963F-080482DDEA08}" destId="{44547FC7-03A2-4B14-82A2-8B5692EA65D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5687B8-6FC6-491B-88E7-D95EE6C2B175}" type="doc">
      <dgm:prSet loTypeId="urn:microsoft.com/office/officeart/2005/8/layout/process4" loCatId="list" qsTypeId="urn:microsoft.com/office/officeart/2005/8/quickstyle/3d7" qsCatId="3D" csTypeId="urn:microsoft.com/office/officeart/2005/8/colors/colorful2" csCatId="colorful" phldr="1"/>
      <dgm:spPr/>
      <dgm:t>
        <a:bodyPr/>
        <a:lstStyle/>
        <a:p>
          <a:endParaRPr lang="en-US"/>
        </a:p>
      </dgm:t>
    </dgm:pt>
    <dgm:pt modelId="{F9FD9B53-15F4-4C41-A7BA-6CC5128361D9}">
      <dgm:prSet custT="1"/>
      <dgm:spPr/>
      <dgm:t>
        <a:bodyPr/>
        <a:lstStyle/>
        <a:p>
          <a:pPr algn="l" rtl="0"/>
          <a:r>
            <a:rPr lang="sq-AL" sz="2800" dirty="0" smtClean="0"/>
            <a:t>Nxënësit të plotësojnë një listë të karakteristikave të njerëzve që fillojnë përdorimin e drogës. Përgjigja e mundëshme e tyre mbi karakteristikat e personave që mund ti drejtohen drogës do të ishte si më posht:</a:t>
          </a:r>
          <a:br>
            <a:rPr lang="sq-AL" sz="2800" dirty="0" smtClean="0"/>
          </a:br>
          <a:endParaRPr lang="en-US" sz="2800" dirty="0"/>
        </a:p>
      </dgm:t>
    </dgm:pt>
    <dgm:pt modelId="{3C834D86-E08B-4F67-B18C-25DC0E1A1988}" type="parTrans" cxnId="{3C3B3F91-0DA0-4B84-98F5-27993D1FCE30}">
      <dgm:prSet/>
      <dgm:spPr/>
      <dgm:t>
        <a:bodyPr/>
        <a:lstStyle/>
        <a:p>
          <a:endParaRPr lang="en-US" sz="2400"/>
        </a:p>
      </dgm:t>
    </dgm:pt>
    <dgm:pt modelId="{DDBCF0B3-5B79-4C3C-B393-9E804AA582C8}" type="sibTrans" cxnId="{3C3B3F91-0DA0-4B84-98F5-27993D1FCE30}">
      <dgm:prSet/>
      <dgm:spPr/>
      <dgm:t>
        <a:bodyPr/>
        <a:lstStyle/>
        <a:p>
          <a:endParaRPr lang="en-US" sz="2400"/>
        </a:p>
      </dgm:t>
    </dgm:pt>
    <dgm:pt modelId="{295AFCCA-AA58-45FD-9B1D-B7C68543DE1A}">
      <dgm:prSet custT="1"/>
      <dgm:spPr/>
      <dgm:t>
        <a:bodyPr/>
        <a:lstStyle/>
        <a:p>
          <a:pPr algn="l" rtl="0"/>
          <a:r>
            <a:rPr lang="en-US" sz="2800" dirty="0" smtClean="0"/>
            <a:t>          </a:t>
          </a:r>
          <a:r>
            <a:rPr lang="sq-AL" sz="2800" dirty="0" smtClean="0"/>
            <a:t>• Ata janë të vetmuar.</a:t>
          </a:r>
          <a:br>
            <a:rPr lang="sq-AL" sz="2800" dirty="0" smtClean="0"/>
          </a:br>
          <a:r>
            <a:rPr lang="en-US" sz="2800" dirty="0" smtClean="0"/>
            <a:t>          </a:t>
          </a:r>
          <a:r>
            <a:rPr lang="sq-AL" sz="2800" dirty="0" smtClean="0"/>
            <a:t>• Ata janë të pakënaqur.</a:t>
          </a:r>
          <a:br>
            <a:rPr lang="sq-AL" sz="2800" dirty="0" smtClean="0"/>
          </a:br>
          <a:r>
            <a:rPr lang="en-US" sz="2800" dirty="0" smtClean="0"/>
            <a:t>          </a:t>
          </a:r>
          <a:r>
            <a:rPr lang="sq-AL" sz="2800" dirty="0" smtClean="0"/>
            <a:t>• Ata ndjehen të izoluar.</a:t>
          </a:r>
          <a:br>
            <a:rPr lang="sq-AL" sz="2800" dirty="0" smtClean="0"/>
          </a:br>
          <a:r>
            <a:rPr lang="en-US" sz="2800" dirty="0" smtClean="0"/>
            <a:t>          </a:t>
          </a:r>
          <a:r>
            <a:rPr lang="sq-AL" sz="2800" dirty="0" smtClean="0"/>
            <a:t>• Ata janë në kërkim të mënyrave për të </a:t>
          </a:r>
          <a:r>
            <a:rPr lang="en-US" sz="2800" dirty="0" smtClean="0"/>
            <a:t>   	</a:t>
          </a:r>
          <a:r>
            <a:rPr lang="sq-AL" sz="2800" dirty="0" smtClean="0"/>
            <a:t>lehtësuar dhimbjen e tyre.</a:t>
          </a:r>
          <a:endParaRPr lang="sq-AL" sz="2800" dirty="0"/>
        </a:p>
      </dgm:t>
    </dgm:pt>
    <dgm:pt modelId="{14A85011-3E0E-4DF7-A08C-574EC6148E49}" type="parTrans" cxnId="{862FAF39-BC31-4A62-B6CF-5D235A97D3E6}">
      <dgm:prSet/>
      <dgm:spPr/>
      <dgm:t>
        <a:bodyPr/>
        <a:lstStyle/>
        <a:p>
          <a:endParaRPr lang="en-US" sz="2400"/>
        </a:p>
      </dgm:t>
    </dgm:pt>
    <dgm:pt modelId="{5D6869EF-DA22-4768-ABDF-1A7B6B292B76}" type="sibTrans" cxnId="{862FAF39-BC31-4A62-B6CF-5D235A97D3E6}">
      <dgm:prSet/>
      <dgm:spPr/>
      <dgm:t>
        <a:bodyPr/>
        <a:lstStyle/>
        <a:p>
          <a:endParaRPr lang="en-US" sz="2400"/>
        </a:p>
      </dgm:t>
    </dgm:pt>
    <dgm:pt modelId="{35407B5A-27CD-48EE-96E1-3A6BE56E6DF7}" type="pres">
      <dgm:prSet presAssocID="{145687B8-6FC6-491B-88E7-D95EE6C2B175}" presName="Name0" presStyleCnt="0">
        <dgm:presLayoutVars>
          <dgm:dir/>
          <dgm:animLvl val="lvl"/>
          <dgm:resizeHandles val="exact"/>
        </dgm:presLayoutVars>
      </dgm:prSet>
      <dgm:spPr/>
      <dgm:t>
        <a:bodyPr/>
        <a:lstStyle/>
        <a:p>
          <a:endParaRPr lang="en-US"/>
        </a:p>
      </dgm:t>
    </dgm:pt>
    <dgm:pt modelId="{9608434A-ED50-4110-B90A-4D55486A3C9D}" type="pres">
      <dgm:prSet presAssocID="{295AFCCA-AA58-45FD-9B1D-B7C68543DE1A}" presName="boxAndChildren" presStyleCnt="0"/>
      <dgm:spPr/>
      <dgm:t>
        <a:bodyPr/>
        <a:lstStyle/>
        <a:p>
          <a:endParaRPr lang="en-US"/>
        </a:p>
      </dgm:t>
    </dgm:pt>
    <dgm:pt modelId="{D87FB420-C61B-4055-BB5F-C6FC3C39E11D}" type="pres">
      <dgm:prSet presAssocID="{295AFCCA-AA58-45FD-9B1D-B7C68543DE1A}" presName="parentTextBox" presStyleLbl="node1" presStyleIdx="0" presStyleCnt="2"/>
      <dgm:spPr/>
      <dgm:t>
        <a:bodyPr/>
        <a:lstStyle/>
        <a:p>
          <a:endParaRPr lang="en-US"/>
        </a:p>
      </dgm:t>
    </dgm:pt>
    <dgm:pt modelId="{E6ADCABF-1C6A-4C28-AC15-30527752C894}" type="pres">
      <dgm:prSet presAssocID="{DDBCF0B3-5B79-4C3C-B393-9E804AA582C8}" presName="sp" presStyleCnt="0"/>
      <dgm:spPr/>
      <dgm:t>
        <a:bodyPr/>
        <a:lstStyle/>
        <a:p>
          <a:endParaRPr lang="en-US"/>
        </a:p>
      </dgm:t>
    </dgm:pt>
    <dgm:pt modelId="{98BE632C-0C60-4F2F-9381-BC28D99581B6}" type="pres">
      <dgm:prSet presAssocID="{F9FD9B53-15F4-4C41-A7BA-6CC5128361D9}" presName="arrowAndChildren" presStyleCnt="0"/>
      <dgm:spPr/>
      <dgm:t>
        <a:bodyPr/>
        <a:lstStyle/>
        <a:p>
          <a:endParaRPr lang="en-US"/>
        </a:p>
      </dgm:t>
    </dgm:pt>
    <dgm:pt modelId="{B5CE0812-A924-420E-820F-FD686AC616BC}" type="pres">
      <dgm:prSet presAssocID="{F9FD9B53-15F4-4C41-A7BA-6CC5128361D9}" presName="parentTextArrow" presStyleLbl="node1" presStyleIdx="1" presStyleCnt="2"/>
      <dgm:spPr/>
      <dgm:t>
        <a:bodyPr/>
        <a:lstStyle/>
        <a:p>
          <a:endParaRPr lang="en-US"/>
        </a:p>
      </dgm:t>
    </dgm:pt>
  </dgm:ptLst>
  <dgm:cxnLst>
    <dgm:cxn modelId="{862FAF39-BC31-4A62-B6CF-5D235A97D3E6}" srcId="{145687B8-6FC6-491B-88E7-D95EE6C2B175}" destId="{295AFCCA-AA58-45FD-9B1D-B7C68543DE1A}" srcOrd="1" destOrd="0" parTransId="{14A85011-3E0E-4DF7-A08C-574EC6148E49}" sibTransId="{5D6869EF-DA22-4768-ABDF-1A7B6B292B76}"/>
    <dgm:cxn modelId="{3C3B3F91-0DA0-4B84-98F5-27993D1FCE30}" srcId="{145687B8-6FC6-491B-88E7-D95EE6C2B175}" destId="{F9FD9B53-15F4-4C41-A7BA-6CC5128361D9}" srcOrd="0" destOrd="0" parTransId="{3C834D86-E08B-4F67-B18C-25DC0E1A1988}" sibTransId="{DDBCF0B3-5B79-4C3C-B393-9E804AA582C8}"/>
    <dgm:cxn modelId="{DC54B6AD-BE1F-4FAD-89F4-5A7F874A79D8}" type="presOf" srcId="{F9FD9B53-15F4-4C41-A7BA-6CC5128361D9}" destId="{B5CE0812-A924-420E-820F-FD686AC616BC}" srcOrd="0" destOrd="0" presId="urn:microsoft.com/office/officeart/2005/8/layout/process4"/>
    <dgm:cxn modelId="{25AF3832-39C0-4332-8295-9ECF772AC040}" type="presOf" srcId="{295AFCCA-AA58-45FD-9B1D-B7C68543DE1A}" destId="{D87FB420-C61B-4055-BB5F-C6FC3C39E11D}" srcOrd="0" destOrd="0" presId="urn:microsoft.com/office/officeart/2005/8/layout/process4"/>
    <dgm:cxn modelId="{34E75E5C-ACA7-415B-B539-B81054416247}" type="presOf" srcId="{145687B8-6FC6-491B-88E7-D95EE6C2B175}" destId="{35407B5A-27CD-48EE-96E1-3A6BE56E6DF7}" srcOrd="0" destOrd="0" presId="urn:microsoft.com/office/officeart/2005/8/layout/process4"/>
    <dgm:cxn modelId="{9A7167FA-0243-4D14-B1E6-CECDCFF15258}" type="presParOf" srcId="{35407B5A-27CD-48EE-96E1-3A6BE56E6DF7}" destId="{9608434A-ED50-4110-B90A-4D55486A3C9D}" srcOrd="0" destOrd="0" presId="urn:microsoft.com/office/officeart/2005/8/layout/process4"/>
    <dgm:cxn modelId="{7B11B9EF-C8B5-438A-8BFB-A094CA671607}" type="presParOf" srcId="{9608434A-ED50-4110-B90A-4D55486A3C9D}" destId="{D87FB420-C61B-4055-BB5F-C6FC3C39E11D}" srcOrd="0" destOrd="0" presId="urn:microsoft.com/office/officeart/2005/8/layout/process4"/>
    <dgm:cxn modelId="{9CB19446-6ADF-4BC0-8456-C1431D1217C4}" type="presParOf" srcId="{35407B5A-27CD-48EE-96E1-3A6BE56E6DF7}" destId="{E6ADCABF-1C6A-4C28-AC15-30527752C894}" srcOrd="1" destOrd="0" presId="urn:microsoft.com/office/officeart/2005/8/layout/process4"/>
    <dgm:cxn modelId="{D3FC1074-F8B5-4CD9-9D94-A471D2E3B670}" type="presParOf" srcId="{35407B5A-27CD-48EE-96E1-3A6BE56E6DF7}" destId="{98BE632C-0C60-4F2F-9381-BC28D99581B6}" srcOrd="2" destOrd="0" presId="urn:microsoft.com/office/officeart/2005/8/layout/process4"/>
    <dgm:cxn modelId="{34FD3F32-41ED-499D-92CC-15A23AD4C71F}" type="presParOf" srcId="{98BE632C-0C60-4F2F-9381-BC28D99581B6}" destId="{B5CE0812-A924-420E-820F-FD686AC616BC}"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33F84DE-0086-435F-9C42-D79E0017ECE8}" type="doc">
      <dgm:prSet loTypeId="urn:microsoft.com/office/officeart/2005/8/layout/hList6" loCatId="list" qsTypeId="urn:microsoft.com/office/officeart/2005/8/quickstyle/3d7" qsCatId="3D" csTypeId="urn:microsoft.com/office/officeart/2005/8/colors/colorful2" csCatId="colorful" phldr="1"/>
      <dgm:spPr/>
      <dgm:t>
        <a:bodyPr/>
        <a:lstStyle/>
        <a:p>
          <a:endParaRPr lang="en-US"/>
        </a:p>
      </dgm:t>
    </dgm:pt>
    <dgm:pt modelId="{C413521F-7989-4E4E-9E70-D6E37B9C91D6}">
      <dgm:prSet custT="1"/>
      <dgm:spPr/>
      <dgm:t>
        <a:bodyPr/>
        <a:lstStyle/>
        <a:p>
          <a:pPr algn="l" rtl="0"/>
          <a:r>
            <a:rPr lang="sq-AL" sz="2400" dirty="0" smtClean="0"/>
            <a:t>Më pas  nxënësve u kërkohet plotësimi i një liste tjetër  me karakteristikat e njerëzve të cilët përballen në mënyra të tjera. </a:t>
          </a:r>
          <a:endParaRPr lang="en-US" sz="2400" dirty="0"/>
        </a:p>
      </dgm:t>
    </dgm:pt>
    <dgm:pt modelId="{AAB4E989-751B-430B-92F1-BD79A86DA66E}" type="parTrans" cxnId="{E81F69E7-CC29-442D-8D96-370B7188BE20}">
      <dgm:prSet/>
      <dgm:spPr/>
      <dgm:t>
        <a:bodyPr/>
        <a:lstStyle/>
        <a:p>
          <a:endParaRPr lang="en-US" sz="2400"/>
        </a:p>
      </dgm:t>
    </dgm:pt>
    <dgm:pt modelId="{F694ABFE-CB75-4F82-8998-B659DFFDDBA3}" type="sibTrans" cxnId="{E81F69E7-CC29-442D-8D96-370B7188BE20}">
      <dgm:prSet/>
      <dgm:spPr/>
      <dgm:t>
        <a:bodyPr/>
        <a:lstStyle/>
        <a:p>
          <a:endParaRPr lang="en-US" sz="2400"/>
        </a:p>
      </dgm:t>
    </dgm:pt>
    <dgm:pt modelId="{E9A6E049-0696-49C2-B785-117BA0B366B5}">
      <dgm:prSet custT="1"/>
      <dgm:spPr/>
      <dgm:t>
        <a:bodyPr/>
        <a:lstStyle/>
        <a:p>
          <a:pPr algn="l" rtl="0"/>
          <a:r>
            <a:rPr lang="sq-AL" sz="2400" dirty="0" smtClean="0"/>
            <a:t>Përgjigja mbi karakteristikat ë njerëzve të cilët nuk i drejtohen drogës do të ishte:</a:t>
          </a:r>
          <a:br>
            <a:rPr lang="sq-AL" sz="2400" dirty="0" smtClean="0"/>
          </a:br>
          <a:endParaRPr lang="en-US" sz="2400" dirty="0"/>
        </a:p>
      </dgm:t>
    </dgm:pt>
    <dgm:pt modelId="{4725FE62-9E38-49F5-A166-737C8BBA626C}" type="parTrans" cxnId="{DFF3181A-AE43-4340-A764-EDC3AC5357BA}">
      <dgm:prSet/>
      <dgm:spPr/>
      <dgm:t>
        <a:bodyPr/>
        <a:lstStyle/>
        <a:p>
          <a:endParaRPr lang="en-US" sz="2400"/>
        </a:p>
      </dgm:t>
    </dgm:pt>
    <dgm:pt modelId="{9888DC0F-1787-40E9-A864-1552E953EFEC}" type="sibTrans" cxnId="{DFF3181A-AE43-4340-A764-EDC3AC5357BA}">
      <dgm:prSet/>
      <dgm:spPr/>
      <dgm:t>
        <a:bodyPr/>
        <a:lstStyle/>
        <a:p>
          <a:endParaRPr lang="en-US" sz="2400"/>
        </a:p>
      </dgm:t>
    </dgm:pt>
    <dgm:pt modelId="{776D6C56-3F6C-4A3E-A4A7-936372ECF737}">
      <dgm:prSet custT="1"/>
      <dgm:spPr/>
      <dgm:t>
        <a:bodyPr/>
        <a:lstStyle/>
        <a:p>
          <a:pPr algn="l" rtl="0"/>
          <a:r>
            <a:rPr lang="sq-AL" sz="2000" dirty="0" smtClean="0"/>
            <a:t>• Ata janë të shoqërueshëm.</a:t>
          </a:r>
          <a:br>
            <a:rPr lang="sq-AL" sz="2000" dirty="0" smtClean="0"/>
          </a:br>
          <a:endParaRPr lang="en-US" sz="2000" dirty="0" smtClean="0"/>
        </a:p>
        <a:p>
          <a:pPr algn="l" rtl="0"/>
          <a:r>
            <a:rPr lang="sq-AL" sz="2000" dirty="0" smtClean="0"/>
            <a:t>• Ata gjejnë kënaqësi në interesa më të rëndësishëm dhe perspektiv.</a:t>
          </a:r>
          <a:br>
            <a:rPr lang="sq-AL" sz="2000" dirty="0" smtClean="0"/>
          </a:br>
          <a:endParaRPr lang="en-US" sz="2000" dirty="0" smtClean="0"/>
        </a:p>
        <a:p>
          <a:pPr algn="l" rtl="0"/>
          <a:r>
            <a:rPr lang="sq-AL" sz="2000" dirty="0" smtClean="0"/>
            <a:t>• Ata janë në gjendje të flasin për ndjenjat e tyre në mënyrë që të lehtësojnë dhimbjen.</a:t>
          </a:r>
          <a:endParaRPr lang="sq-AL" sz="2000" dirty="0"/>
        </a:p>
      </dgm:t>
    </dgm:pt>
    <dgm:pt modelId="{9463B25F-DB1C-4787-9683-B57100D1FB70}" type="sibTrans" cxnId="{2A9C55A3-4A4E-434D-8B00-D1FA8CF60320}">
      <dgm:prSet/>
      <dgm:spPr/>
      <dgm:t>
        <a:bodyPr/>
        <a:lstStyle/>
        <a:p>
          <a:endParaRPr lang="en-US" sz="2400"/>
        </a:p>
      </dgm:t>
    </dgm:pt>
    <dgm:pt modelId="{CE392593-F6E3-4C9B-B6EE-36FE623DB44B}" type="parTrans" cxnId="{2A9C55A3-4A4E-434D-8B00-D1FA8CF60320}">
      <dgm:prSet/>
      <dgm:spPr/>
      <dgm:t>
        <a:bodyPr/>
        <a:lstStyle/>
        <a:p>
          <a:endParaRPr lang="en-US" sz="2400"/>
        </a:p>
      </dgm:t>
    </dgm:pt>
    <dgm:pt modelId="{3F39DD99-BC3E-431C-B7A9-21B5273F335B}" type="pres">
      <dgm:prSet presAssocID="{A33F84DE-0086-435F-9C42-D79E0017ECE8}" presName="Name0" presStyleCnt="0">
        <dgm:presLayoutVars>
          <dgm:dir/>
          <dgm:resizeHandles val="exact"/>
        </dgm:presLayoutVars>
      </dgm:prSet>
      <dgm:spPr/>
      <dgm:t>
        <a:bodyPr/>
        <a:lstStyle/>
        <a:p>
          <a:endParaRPr lang="en-US"/>
        </a:p>
      </dgm:t>
    </dgm:pt>
    <dgm:pt modelId="{EC3024B1-C7CF-4C1A-BC01-96C6F291AB49}" type="pres">
      <dgm:prSet presAssocID="{C413521F-7989-4E4E-9E70-D6E37B9C91D6}" presName="node" presStyleLbl="node1" presStyleIdx="0" presStyleCnt="3">
        <dgm:presLayoutVars>
          <dgm:bulletEnabled val="1"/>
        </dgm:presLayoutVars>
      </dgm:prSet>
      <dgm:spPr/>
      <dgm:t>
        <a:bodyPr/>
        <a:lstStyle/>
        <a:p>
          <a:endParaRPr lang="en-US"/>
        </a:p>
      </dgm:t>
    </dgm:pt>
    <dgm:pt modelId="{6F7E4518-94C3-4929-9860-8F5A6FB7EEC2}" type="pres">
      <dgm:prSet presAssocID="{F694ABFE-CB75-4F82-8998-B659DFFDDBA3}" presName="sibTrans" presStyleCnt="0"/>
      <dgm:spPr/>
      <dgm:t>
        <a:bodyPr/>
        <a:lstStyle/>
        <a:p>
          <a:endParaRPr lang="en-US"/>
        </a:p>
      </dgm:t>
    </dgm:pt>
    <dgm:pt modelId="{EA3A1DED-00B7-49C9-962C-4B31C076AFA6}" type="pres">
      <dgm:prSet presAssocID="{E9A6E049-0696-49C2-B785-117BA0B366B5}" presName="node" presStyleLbl="node1" presStyleIdx="1" presStyleCnt="3">
        <dgm:presLayoutVars>
          <dgm:bulletEnabled val="1"/>
        </dgm:presLayoutVars>
      </dgm:prSet>
      <dgm:spPr/>
      <dgm:t>
        <a:bodyPr/>
        <a:lstStyle/>
        <a:p>
          <a:endParaRPr lang="en-US"/>
        </a:p>
      </dgm:t>
    </dgm:pt>
    <dgm:pt modelId="{D9ECD633-CBEE-4C68-91B3-1CCCE1713EA0}" type="pres">
      <dgm:prSet presAssocID="{9888DC0F-1787-40E9-A864-1552E953EFEC}" presName="sibTrans" presStyleCnt="0"/>
      <dgm:spPr/>
      <dgm:t>
        <a:bodyPr/>
        <a:lstStyle/>
        <a:p>
          <a:endParaRPr lang="en-US"/>
        </a:p>
      </dgm:t>
    </dgm:pt>
    <dgm:pt modelId="{5AE03A30-5119-45CE-8976-D87421852873}" type="pres">
      <dgm:prSet presAssocID="{776D6C56-3F6C-4A3E-A4A7-936372ECF737}" presName="node" presStyleLbl="node1" presStyleIdx="2" presStyleCnt="3">
        <dgm:presLayoutVars>
          <dgm:bulletEnabled val="1"/>
        </dgm:presLayoutVars>
      </dgm:prSet>
      <dgm:spPr/>
      <dgm:t>
        <a:bodyPr/>
        <a:lstStyle/>
        <a:p>
          <a:endParaRPr lang="en-US"/>
        </a:p>
      </dgm:t>
    </dgm:pt>
  </dgm:ptLst>
  <dgm:cxnLst>
    <dgm:cxn modelId="{DFF3181A-AE43-4340-A764-EDC3AC5357BA}" srcId="{A33F84DE-0086-435F-9C42-D79E0017ECE8}" destId="{E9A6E049-0696-49C2-B785-117BA0B366B5}" srcOrd="1" destOrd="0" parTransId="{4725FE62-9E38-49F5-A166-737C8BBA626C}" sibTransId="{9888DC0F-1787-40E9-A864-1552E953EFEC}"/>
    <dgm:cxn modelId="{E81F69E7-CC29-442D-8D96-370B7188BE20}" srcId="{A33F84DE-0086-435F-9C42-D79E0017ECE8}" destId="{C413521F-7989-4E4E-9E70-D6E37B9C91D6}" srcOrd="0" destOrd="0" parTransId="{AAB4E989-751B-430B-92F1-BD79A86DA66E}" sibTransId="{F694ABFE-CB75-4F82-8998-B659DFFDDBA3}"/>
    <dgm:cxn modelId="{936D8C2A-A1BF-444B-B044-F90F66CC48B6}" type="presOf" srcId="{C413521F-7989-4E4E-9E70-D6E37B9C91D6}" destId="{EC3024B1-C7CF-4C1A-BC01-96C6F291AB49}" srcOrd="0" destOrd="0" presId="urn:microsoft.com/office/officeart/2005/8/layout/hList6"/>
    <dgm:cxn modelId="{CF90F531-50A9-4108-ABBB-713E5928AA97}" type="presOf" srcId="{776D6C56-3F6C-4A3E-A4A7-936372ECF737}" destId="{5AE03A30-5119-45CE-8976-D87421852873}" srcOrd="0" destOrd="0" presId="urn:microsoft.com/office/officeart/2005/8/layout/hList6"/>
    <dgm:cxn modelId="{2A9C55A3-4A4E-434D-8B00-D1FA8CF60320}" srcId="{A33F84DE-0086-435F-9C42-D79E0017ECE8}" destId="{776D6C56-3F6C-4A3E-A4A7-936372ECF737}" srcOrd="2" destOrd="0" parTransId="{CE392593-F6E3-4C9B-B6EE-36FE623DB44B}" sibTransId="{9463B25F-DB1C-4787-9683-B57100D1FB70}"/>
    <dgm:cxn modelId="{7B376D0F-2E72-4839-BD05-D75B2789FE0C}" type="presOf" srcId="{E9A6E049-0696-49C2-B785-117BA0B366B5}" destId="{EA3A1DED-00B7-49C9-962C-4B31C076AFA6}" srcOrd="0" destOrd="0" presId="urn:microsoft.com/office/officeart/2005/8/layout/hList6"/>
    <dgm:cxn modelId="{5E9E05B8-7C72-4436-A531-DCD3ED23FDF6}" type="presOf" srcId="{A33F84DE-0086-435F-9C42-D79E0017ECE8}" destId="{3F39DD99-BC3E-431C-B7A9-21B5273F335B}" srcOrd="0" destOrd="0" presId="urn:microsoft.com/office/officeart/2005/8/layout/hList6"/>
    <dgm:cxn modelId="{3DDDB7E1-B155-4E2A-BC54-593F6FC62B12}" type="presParOf" srcId="{3F39DD99-BC3E-431C-B7A9-21B5273F335B}" destId="{EC3024B1-C7CF-4C1A-BC01-96C6F291AB49}" srcOrd="0" destOrd="0" presId="urn:microsoft.com/office/officeart/2005/8/layout/hList6"/>
    <dgm:cxn modelId="{4ED3D35C-B5FD-49F7-9910-1A9A244319CE}" type="presParOf" srcId="{3F39DD99-BC3E-431C-B7A9-21B5273F335B}" destId="{6F7E4518-94C3-4929-9860-8F5A6FB7EEC2}" srcOrd="1" destOrd="0" presId="urn:microsoft.com/office/officeart/2005/8/layout/hList6"/>
    <dgm:cxn modelId="{84677AD6-9FBC-4F16-863B-76ADFD81E41D}" type="presParOf" srcId="{3F39DD99-BC3E-431C-B7A9-21B5273F335B}" destId="{EA3A1DED-00B7-49C9-962C-4B31C076AFA6}" srcOrd="2" destOrd="0" presId="urn:microsoft.com/office/officeart/2005/8/layout/hList6"/>
    <dgm:cxn modelId="{2385772F-1E02-46FD-B170-0267B72CE15E}" type="presParOf" srcId="{3F39DD99-BC3E-431C-B7A9-21B5273F335B}" destId="{D9ECD633-CBEE-4C68-91B3-1CCCE1713EA0}" srcOrd="3" destOrd="0" presId="urn:microsoft.com/office/officeart/2005/8/layout/hList6"/>
    <dgm:cxn modelId="{667603BE-437C-4E7D-A294-DC9FDADE223F}" type="presParOf" srcId="{3F39DD99-BC3E-431C-B7A9-21B5273F335B}" destId="{5AE03A30-5119-45CE-8976-D87421852873}"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E24C4-3EE8-4804-B440-A470F22E36EA}" type="doc">
      <dgm:prSet loTypeId="urn:microsoft.com/office/officeart/2005/8/layout/vList5" loCatId="list" qsTypeId="urn:microsoft.com/office/officeart/2005/8/quickstyle/3d8" qsCatId="3D" csTypeId="urn:microsoft.com/office/officeart/2005/8/colors/colorful2" csCatId="colorful"/>
      <dgm:spPr/>
      <dgm:t>
        <a:bodyPr/>
        <a:lstStyle/>
        <a:p>
          <a:endParaRPr lang="en-US"/>
        </a:p>
      </dgm:t>
    </dgm:pt>
    <dgm:pt modelId="{6080DB50-FFE7-4FAB-A720-7D4D8D25F8B3}">
      <dgm:prSet custT="1"/>
      <dgm:spPr/>
      <dgm:t>
        <a:bodyPr/>
        <a:lstStyle/>
        <a:p>
          <a:pPr rtl="0"/>
          <a:r>
            <a:rPr lang="sq-AL" sz="2800" dirty="0" smtClean="0"/>
            <a:t>Studentët do të:</a:t>
          </a:r>
          <a:endParaRPr lang="en-US" sz="2800" dirty="0"/>
        </a:p>
      </dgm:t>
    </dgm:pt>
    <dgm:pt modelId="{AB936EB3-7666-4BCC-ACF6-F53BCB302BD6}" type="parTrans" cxnId="{4D66652F-8661-4C84-9D36-9CAE8E085291}">
      <dgm:prSet/>
      <dgm:spPr/>
      <dgm:t>
        <a:bodyPr/>
        <a:lstStyle/>
        <a:p>
          <a:endParaRPr lang="en-US"/>
        </a:p>
      </dgm:t>
    </dgm:pt>
    <dgm:pt modelId="{BD57DD63-9CFA-4853-B27B-249B7ED08A43}" type="sibTrans" cxnId="{4D66652F-8661-4C84-9D36-9CAE8E085291}">
      <dgm:prSet/>
      <dgm:spPr/>
      <dgm:t>
        <a:bodyPr/>
        <a:lstStyle/>
        <a:p>
          <a:endParaRPr lang="en-US"/>
        </a:p>
      </dgm:t>
    </dgm:pt>
    <dgm:pt modelId="{67860DEF-2D11-48CE-8F78-6E57FAFB2A35}">
      <dgm:prSet custT="1"/>
      <dgm:spPr/>
      <dgm:t>
        <a:bodyPr/>
        <a:lstStyle/>
        <a:p>
          <a:pPr rtl="0"/>
          <a:r>
            <a:rPr lang="sq-AL" sz="2800" dirty="0" smtClean="0"/>
            <a:t>Kuptojnë se si familjet dhe shokët/moshatarët ndikojnë në vendimmarrjen e tyre</a:t>
          </a:r>
          <a:endParaRPr lang="en-US" sz="2800" dirty="0"/>
        </a:p>
      </dgm:t>
    </dgm:pt>
    <dgm:pt modelId="{36398AAF-8263-401A-88AD-558EC2CA1A96}" type="parTrans" cxnId="{3D6B9FBD-D46F-481A-AE78-9043E82C59F9}">
      <dgm:prSet/>
      <dgm:spPr/>
      <dgm:t>
        <a:bodyPr/>
        <a:lstStyle/>
        <a:p>
          <a:endParaRPr lang="en-US"/>
        </a:p>
      </dgm:t>
    </dgm:pt>
    <dgm:pt modelId="{534CC162-85F6-47FC-9207-31DAD31806C4}" type="sibTrans" cxnId="{3D6B9FBD-D46F-481A-AE78-9043E82C59F9}">
      <dgm:prSet/>
      <dgm:spPr/>
      <dgm:t>
        <a:bodyPr/>
        <a:lstStyle/>
        <a:p>
          <a:endParaRPr lang="en-US"/>
        </a:p>
      </dgm:t>
    </dgm:pt>
    <dgm:pt modelId="{1582AACF-C324-48BA-8E03-78A901BEBA84}">
      <dgm:prSet custT="1"/>
      <dgm:spPr/>
      <dgm:t>
        <a:bodyPr/>
        <a:lstStyle/>
        <a:p>
          <a:pPr rtl="0"/>
          <a:r>
            <a:rPr lang="sq-AL" sz="2800" dirty="0" smtClean="0"/>
            <a:t>Njihen me ciklin e varësisë nga droga dhe se çfarë mund të bëhet për të parandaluar atë</a:t>
          </a:r>
          <a:r>
            <a:rPr lang="sq-AL" sz="2900" dirty="0" smtClean="0"/>
            <a:t/>
          </a:r>
          <a:br>
            <a:rPr lang="sq-AL" sz="2900" dirty="0" smtClean="0"/>
          </a:br>
          <a:endParaRPr lang="en-US" sz="2900" dirty="0"/>
        </a:p>
      </dgm:t>
    </dgm:pt>
    <dgm:pt modelId="{C20EBB24-9D48-49DE-AAEC-528C2EE058FA}" type="parTrans" cxnId="{9461BD1F-DECF-4F4F-8DE0-6CA7C637F551}">
      <dgm:prSet/>
      <dgm:spPr/>
      <dgm:t>
        <a:bodyPr/>
        <a:lstStyle/>
        <a:p>
          <a:endParaRPr lang="en-US"/>
        </a:p>
      </dgm:t>
    </dgm:pt>
    <dgm:pt modelId="{39C3FBB6-89B5-42C8-A516-A1F5ECD036F6}" type="sibTrans" cxnId="{9461BD1F-DECF-4F4F-8DE0-6CA7C637F551}">
      <dgm:prSet/>
      <dgm:spPr/>
      <dgm:t>
        <a:bodyPr/>
        <a:lstStyle/>
        <a:p>
          <a:endParaRPr lang="en-US"/>
        </a:p>
      </dgm:t>
    </dgm:pt>
    <dgm:pt modelId="{621B4C7B-3D3E-4300-9B89-A57D55ECEB7F}" type="pres">
      <dgm:prSet presAssocID="{FBAE24C4-3EE8-4804-B440-A470F22E36EA}" presName="Name0" presStyleCnt="0">
        <dgm:presLayoutVars>
          <dgm:dir/>
          <dgm:animLvl val="lvl"/>
          <dgm:resizeHandles val="exact"/>
        </dgm:presLayoutVars>
      </dgm:prSet>
      <dgm:spPr/>
      <dgm:t>
        <a:bodyPr/>
        <a:lstStyle/>
        <a:p>
          <a:endParaRPr lang="en-US"/>
        </a:p>
      </dgm:t>
    </dgm:pt>
    <dgm:pt modelId="{9B1A2A29-9CF2-49D0-8A6E-97762D01B38F}" type="pres">
      <dgm:prSet presAssocID="{6080DB50-FFE7-4FAB-A720-7D4D8D25F8B3}" presName="linNode" presStyleCnt="0"/>
      <dgm:spPr/>
      <dgm:t>
        <a:bodyPr/>
        <a:lstStyle/>
        <a:p>
          <a:endParaRPr lang="en-US"/>
        </a:p>
      </dgm:t>
    </dgm:pt>
    <dgm:pt modelId="{0E25411F-353D-4202-B4B0-5EF4508FAB33}" type="pres">
      <dgm:prSet presAssocID="{6080DB50-FFE7-4FAB-A720-7D4D8D25F8B3}" presName="parentText" presStyleLbl="node1" presStyleIdx="0" presStyleCnt="1">
        <dgm:presLayoutVars>
          <dgm:chMax val="1"/>
          <dgm:bulletEnabled val="1"/>
        </dgm:presLayoutVars>
      </dgm:prSet>
      <dgm:spPr/>
      <dgm:t>
        <a:bodyPr/>
        <a:lstStyle/>
        <a:p>
          <a:endParaRPr lang="en-US"/>
        </a:p>
      </dgm:t>
    </dgm:pt>
    <dgm:pt modelId="{9BFE23C8-2B61-42BE-B37C-FE3148555B59}" type="pres">
      <dgm:prSet presAssocID="{6080DB50-FFE7-4FAB-A720-7D4D8D25F8B3}" presName="descendantText" presStyleLbl="alignAccFollowNode1" presStyleIdx="0" presStyleCnt="1">
        <dgm:presLayoutVars>
          <dgm:bulletEnabled val="1"/>
        </dgm:presLayoutVars>
      </dgm:prSet>
      <dgm:spPr/>
      <dgm:t>
        <a:bodyPr/>
        <a:lstStyle/>
        <a:p>
          <a:endParaRPr lang="en-US"/>
        </a:p>
      </dgm:t>
    </dgm:pt>
  </dgm:ptLst>
  <dgm:cxnLst>
    <dgm:cxn modelId="{3DDCC5F7-F111-4402-AE32-30488E3B4855}" type="presOf" srcId="{FBAE24C4-3EE8-4804-B440-A470F22E36EA}" destId="{621B4C7B-3D3E-4300-9B89-A57D55ECEB7F}" srcOrd="0" destOrd="0" presId="urn:microsoft.com/office/officeart/2005/8/layout/vList5"/>
    <dgm:cxn modelId="{3D6B9FBD-D46F-481A-AE78-9043E82C59F9}" srcId="{6080DB50-FFE7-4FAB-A720-7D4D8D25F8B3}" destId="{67860DEF-2D11-48CE-8F78-6E57FAFB2A35}" srcOrd="0" destOrd="0" parTransId="{36398AAF-8263-401A-88AD-558EC2CA1A96}" sibTransId="{534CC162-85F6-47FC-9207-31DAD31806C4}"/>
    <dgm:cxn modelId="{34759E02-E068-452E-9A8C-D9DE684EC53B}" type="presOf" srcId="{1582AACF-C324-48BA-8E03-78A901BEBA84}" destId="{9BFE23C8-2B61-42BE-B37C-FE3148555B59}" srcOrd="0" destOrd="1" presId="urn:microsoft.com/office/officeart/2005/8/layout/vList5"/>
    <dgm:cxn modelId="{4D66652F-8661-4C84-9D36-9CAE8E085291}" srcId="{FBAE24C4-3EE8-4804-B440-A470F22E36EA}" destId="{6080DB50-FFE7-4FAB-A720-7D4D8D25F8B3}" srcOrd="0" destOrd="0" parTransId="{AB936EB3-7666-4BCC-ACF6-F53BCB302BD6}" sibTransId="{BD57DD63-9CFA-4853-B27B-249B7ED08A43}"/>
    <dgm:cxn modelId="{9461BD1F-DECF-4F4F-8DE0-6CA7C637F551}" srcId="{6080DB50-FFE7-4FAB-A720-7D4D8D25F8B3}" destId="{1582AACF-C324-48BA-8E03-78A901BEBA84}" srcOrd="1" destOrd="0" parTransId="{C20EBB24-9D48-49DE-AAEC-528C2EE058FA}" sibTransId="{39C3FBB6-89B5-42C8-A516-A1F5ECD036F6}"/>
    <dgm:cxn modelId="{8E209ECC-1F0E-409C-BB9E-AE83E57AC547}" type="presOf" srcId="{67860DEF-2D11-48CE-8F78-6E57FAFB2A35}" destId="{9BFE23C8-2B61-42BE-B37C-FE3148555B59}" srcOrd="0" destOrd="0" presId="urn:microsoft.com/office/officeart/2005/8/layout/vList5"/>
    <dgm:cxn modelId="{587132C9-0108-4A3E-8573-8AB6A68445D4}" type="presOf" srcId="{6080DB50-FFE7-4FAB-A720-7D4D8D25F8B3}" destId="{0E25411F-353D-4202-B4B0-5EF4508FAB33}" srcOrd="0" destOrd="0" presId="urn:microsoft.com/office/officeart/2005/8/layout/vList5"/>
    <dgm:cxn modelId="{ACCD1525-E5AA-4513-9C13-738419AFBBF6}" type="presParOf" srcId="{621B4C7B-3D3E-4300-9B89-A57D55ECEB7F}" destId="{9B1A2A29-9CF2-49D0-8A6E-97762D01B38F}" srcOrd="0" destOrd="0" presId="urn:microsoft.com/office/officeart/2005/8/layout/vList5"/>
    <dgm:cxn modelId="{266E4BBB-17D4-4F8A-8EC2-07528206CB37}" type="presParOf" srcId="{9B1A2A29-9CF2-49D0-8A6E-97762D01B38F}" destId="{0E25411F-353D-4202-B4B0-5EF4508FAB33}" srcOrd="0" destOrd="0" presId="urn:microsoft.com/office/officeart/2005/8/layout/vList5"/>
    <dgm:cxn modelId="{395F4257-B40F-4F26-AB46-70C48258D2A7}" type="presParOf" srcId="{9B1A2A29-9CF2-49D0-8A6E-97762D01B38F}" destId="{9BFE23C8-2B61-42BE-B37C-FE3148555B5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F47845E-773D-423C-A487-C06EA0ED6FA9}"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00CC4A91-AAE3-4E4F-8FDB-C1E731C6F04D}">
      <dgm:prSet/>
      <dgm:spPr/>
      <dgm:t>
        <a:bodyPr/>
        <a:lstStyle/>
        <a:p>
          <a:pPr rtl="0"/>
          <a:r>
            <a:rPr lang="sq-AL" dirty="0" smtClean="0"/>
            <a:t>Kërkojuni nxënësve të krahasojnë dy listat. Çfarë veprimesh të shëndetshme duhet Patriku të ndërmarrë që të ndihet më mirë?</a:t>
          </a:r>
          <a:br>
            <a:rPr lang="sq-AL" dirty="0" smtClean="0"/>
          </a:br>
          <a:endParaRPr lang="en-US" dirty="0"/>
        </a:p>
      </dgm:t>
    </dgm:pt>
    <dgm:pt modelId="{9F85215F-2554-4847-8668-6D1F95B737E5}" type="parTrans" cxnId="{76057CC7-20F4-4E0B-A536-D198DA8A779A}">
      <dgm:prSet/>
      <dgm:spPr/>
      <dgm:t>
        <a:bodyPr/>
        <a:lstStyle/>
        <a:p>
          <a:endParaRPr lang="en-US"/>
        </a:p>
      </dgm:t>
    </dgm:pt>
    <dgm:pt modelId="{414F2E2D-A848-44CF-B48C-2AA02F1B0586}" type="sibTrans" cxnId="{76057CC7-20F4-4E0B-A536-D198DA8A779A}">
      <dgm:prSet/>
      <dgm:spPr/>
      <dgm:t>
        <a:bodyPr/>
        <a:lstStyle/>
        <a:p>
          <a:endParaRPr lang="en-US"/>
        </a:p>
      </dgm:t>
    </dgm:pt>
    <dgm:pt modelId="{018673A8-E1EA-4612-8999-452CDE7D2BDD}">
      <dgm:prSet/>
      <dgm:spPr/>
      <dgm:t>
        <a:bodyPr/>
        <a:lstStyle/>
        <a:p>
          <a:pPr rtl="0"/>
          <a:r>
            <a:rPr lang="sq-AL" dirty="0" smtClean="0"/>
            <a:t>Pastaj duke ju referuar  dy listave, kërkoni nga nxënësit arësyet pse të rinjtë eksperimentojnë me droga dhe pse eksperimentimi mund të shkallëzoj në varësi. </a:t>
          </a:r>
          <a:endParaRPr lang="sq-AL" dirty="0"/>
        </a:p>
      </dgm:t>
    </dgm:pt>
    <dgm:pt modelId="{B00CCA5B-490D-41A6-AEB9-941EA18A7B78}" type="parTrans" cxnId="{13DD0407-E951-4E57-9CC6-FF110AAA51FE}">
      <dgm:prSet/>
      <dgm:spPr/>
      <dgm:t>
        <a:bodyPr/>
        <a:lstStyle/>
        <a:p>
          <a:endParaRPr lang="en-US"/>
        </a:p>
      </dgm:t>
    </dgm:pt>
    <dgm:pt modelId="{82D036A3-A1D2-4DBC-B745-7A6C666E44DC}" type="sibTrans" cxnId="{13DD0407-E951-4E57-9CC6-FF110AAA51FE}">
      <dgm:prSet/>
      <dgm:spPr/>
      <dgm:t>
        <a:bodyPr/>
        <a:lstStyle/>
        <a:p>
          <a:endParaRPr lang="en-US"/>
        </a:p>
      </dgm:t>
    </dgm:pt>
    <dgm:pt modelId="{0D17A88D-C4FB-437C-BFC0-86FD6E44D72F}" type="pres">
      <dgm:prSet presAssocID="{0F47845E-773D-423C-A487-C06EA0ED6FA9}" presName="linear" presStyleCnt="0">
        <dgm:presLayoutVars>
          <dgm:animLvl val="lvl"/>
          <dgm:resizeHandles val="exact"/>
        </dgm:presLayoutVars>
      </dgm:prSet>
      <dgm:spPr/>
      <dgm:t>
        <a:bodyPr/>
        <a:lstStyle/>
        <a:p>
          <a:endParaRPr lang="en-US"/>
        </a:p>
      </dgm:t>
    </dgm:pt>
    <dgm:pt modelId="{0B23E440-2B5F-45D2-ADF5-FA6EF9B58F85}" type="pres">
      <dgm:prSet presAssocID="{00CC4A91-AAE3-4E4F-8FDB-C1E731C6F04D}" presName="parentText" presStyleLbl="node1" presStyleIdx="0" presStyleCnt="2">
        <dgm:presLayoutVars>
          <dgm:chMax val="0"/>
          <dgm:bulletEnabled val="1"/>
        </dgm:presLayoutVars>
      </dgm:prSet>
      <dgm:spPr/>
      <dgm:t>
        <a:bodyPr/>
        <a:lstStyle/>
        <a:p>
          <a:endParaRPr lang="en-US"/>
        </a:p>
      </dgm:t>
    </dgm:pt>
    <dgm:pt modelId="{EB58746E-AE7B-42F4-AD0E-9A177B39A96F}" type="pres">
      <dgm:prSet presAssocID="{414F2E2D-A848-44CF-B48C-2AA02F1B0586}" presName="spacer" presStyleCnt="0"/>
      <dgm:spPr/>
      <dgm:t>
        <a:bodyPr/>
        <a:lstStyle/>
        <a:p>
          <a:endParaRPr lang="en-US"/>
        </a:p>
      </dgm:t>
    </dgm:pt>
    <dgm:pt modelId="{E33AEBEB-8B61-4980-B686-72DA2C1470DC}" type="pres">
      <dgm:prSet presAssocID="{018673A8-E1EA-4612-8999-452CDE7D2BDD}" presName="parentText" presStyleLbl="node1" presStyleIdx="1" presStyleCnt="2">
        <dgm:presLayoutVars>
          <dgm:chMax val="0"/>
          <dgm:bulletEnabled val="1"/>
        </dgm:presLayoutVars>
      </dgm:prSet>
      <dgm:spPr/>
      <dgm:t>
        <a:bodyPr/>
        <a:lstStyle/>
        <a:p>
          <a:endParaRPr lang="en-US"/>
        </a:p>
      </dgm:t>
    </dgm:pt>
  </dgm:ptLst>
  <dgm:cxnLst>
    <dgm:cxn modelId="{6CF9905E-39A4-412B-AA4F-7E9DA1133FA7}" type="presOf" srcId="{0F47845E-773D-423C-A487-C06EA0ED6FA9}" destId="{0D17A88D-C4FB-437C-BFC0-86FD6E44D72F}" srcOrd="0" destOrd="0" presId="urn:microsoft.com/office/officeart/2005/8/layout/vList2"/>
    <dgm:cxn modelId="{76057CC7-20F4-4E0B-A536-D198DA8A779A}" srcId="{0F47845E-773D-423C-A487-C06EA0ED6FA9}" destId="{00CC4A91-AAE3-4E4F-8FDB-C1E731C6F04D}" srcOrd="0" destOrd="0" parTransId="{9F85215F-2554-4847-8668-6D1F95B737E5}" sibTransId="{414F2E2D-A848-44CF-B48C-2AA02F1B0586}"/>
    <dgm:cxn modelId="{D9BFE31E-1057-4B1F-86E7-D7EB4C208E02}" type="presOf" srcId="{00CC4A91-AAE3-4E4F-8FDB-C1E731C6F04D}" destId="{0B23E440-2B5F-45D2-ADF5-FA6EF9B58F85}" srcOrd="0" destOrd="0" presId="urn:microsoft.com/office/officeart/2005/8/layout/vList2"/>
    <dgm:cxn modelId="{13DD0407-E951-4E57-9CC6-FF110AAA51FE}" srcId="{0F47845E-773D-423C-A487-C06EA0ED6FA9}" destId="{018673A8-E1EA-4612-8999-452CDE7D2BDD}" srcOrd="1" destOrd="0" parTransId="{B00CCA5B-490D-41A6-AEB9-941EA18A7B78}" sibTransId="{82D036A3-A1D2-4DBC-B745-7A6C666E44DC}"/>
    <dgm:cxn modelId="{1FC3AD81-7ECC-469A-B16E-F84DEE86E48F}" type="presOf" srcId="{018673A8-E1EA-4612-8999-452CDE7D2BDD}" destId="{E33AEBEB-8B61-4980-B686-72DA2C1470DC}" srcOrd="0" destOrd="0" presId="urn:microsoft.com/office/officeart/2005/8/layout/vList2"/>
    <dgm:cxn modelId="{0589D552-3E97-495F-AB13-C088F0D7260F}" type="presParOf" srcId="{0D17A88D-C4FB-437C-BFC0-86FD6E44D72F}" destId="{0B23E440-2B5F-45D2-ADF5-FA6EF9B58F85}" srcOrd="0" destOrd="0" presId="urn:microsoft.com/office/officeart/2005/8/layout/vList2"/>
    <dgm:cxn modelId="{67392F20-95D3-455E-8F9A-3558679277F8}" type="presParOf" srcId="{0D17A88D-C4FB-437C-BFC0-86FD6E44D72F}" destId="{EB58746E-AE7B-42F4-AD0E-9A177B39A96F}" srcOrd="1" destOrd="0" presId="urn:microsoft.com/office/officeart/2005/8/layout/vList2"/>
    <dgm:cxn modelId="{AA3942C9-A567-47F7-BEFE-A468B32FC23C}" type="presParOf" srcId="{0D17A88D-C4FB-437C-BFC0-86FD6E44D72F}" destId="{E33AEBEB-8B61-4980-B686-72DA2C1470DC}"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E7C0FDE-A26E-4FE1-B36C-44F2CB8FC88B}"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DBEAB85E-F64D-48DB-8944-A88E44BA588F}">
      <dgm:prSet/>
      <dgm:spPr/>
      <dgm:t>
        <a:bodyPr/>
        <a:lstStyle/>
        <a:p>
          <a:pPr rtl="0"/>
          <a:r>
            <a:rPr lang="sq-AL" dirty="0" smtClean="0"/>
            <a:t>Shikoni nëse leksioni ka ndikuar në ndryshimin e ideve të nxënësve mbi spiralin e varësisë nga droga. Nëse po, si? Çfarë konkluzioni mund ata të nxjerrin  rreth shkaqeve të përdorimit të drogës nga të rinjtë?</a:t>
          </a:r>
          <a:br>
            <a:rPr lang="sq-AL" dirty="0" smtClean="0"/>
          </a:br>
          <a:endParaRPr lang="en-US" dirty="0"/>
        </a:p>
      </dgm:t>
    </dgm:pt>
    <dgm:pt modelId="{CF2053E6-205F-496D-AB45-1E4231DFA777}" type="parTrans" cxnId="{81D92D45-AFE4-4303-8884-8A82335C65BE}">
      <dgm:prSet/>
      <dgm:spPr/>
      <dgm:t>
        <a:bodyPr/>
        <a:lstStyle/>
        <a:p>
          <a:endParaRPr lang="en-US"/>
        </a:p>
      </dgm:t>
    </dgm:pt>
    <dgm:pt modelId="{4EFE5473-53D3-4248-981F-CAFE56E8E08E}" type="sibTrans" cxnId="{81D92D45-AFE4-4303-8884-8A82335C65BE}">
      <dgm:prSet/>
      <dgm:spPr/>
      <dgm:t>
        <a:bodyPr/>
        <a:lstStyle/>
        <a:p>
          <a:endParaRPr lang="en-US"/>
        </a:p>
      </dgm:t>
    </dgm:pt>
    <dgm:pt modelId="{A01427BD-C955-417B-9D50-C52D09EF59AC}" type="pres">
      <dgm:prSet presAssocID="{3E7C0FDE-A26E-4FE1-B36C-44F2CB8FC88B}" presName="linear" presStyleCnt="0">
        <dgm:presLayoutVars>
          <dgm:animLvl val="lvl"/>
          <dgm:resizeHandles val="exact"/>
        </dgm:presLayoutVars>
      </dgm:prSet>
      <dgm:spPr/>
      <dgm:t>
        <a:bodyPr/>
        <a:lstStyle/>
        <a:p>
          <a:endParaRPr lang="en-US"/>
        </a:p>
      </dgm:t>
    </dgm:pt>
    <dgm:pt modelId="{3A2D8637-AEA0-4F8E-89A2-40F177082161}" type="pres">
      <dgm:prSet presAssocID="{DBEAB85E-F64D-48DB-8944-A88E44BA588F}" presName="parentText" presStyleLbl="node1" presStyleIdx="0" presStyleCnt="1">
        <dgm:presLayoutVars>
          <dgm:chMax val="0"/>
          <dgm:bulletEnabled val="1"/>
        </dgm:presLayoutVars>
      </dgm:prSet>
      <dgm:spPr/>
      <dgm:t>
        <a:bodyPr/>
        <a:lstStyle/>
        <a:p>
          <a:endParaRPr lang="en-US"/>
        </a:p>
      </dgm:t>
    </dgm:pt>
  </dgm:ptLst>
  <dgm:cxnLst>
    <dgm:cxn modelId="{81D92D45-AFE4-4303-8884-8A82335C65BE}" srcId="{3E7C0FDE-A26E-4FE1-B36C-44F2CB8FC88B}" destId="{DBEAB85E-F64D-48DB-8944-A88E44BA588F}" srcOrd="0" destOrd="0" parTransId="{CF2053E6-205F-496D-AB45-1E4231DFA777}" sibTransId="{4EFE5473-53D3-4248-981F-CAFE56E8E08E}"/>
    <dgm:cxn modelId="{1092E39E-EF7E-420C-9E23-F20E5B54DD5A}" type="presOf" srcId="{DBEAB85E-F64D-48DB-8944-A88E44BA588F}" destId="{3A2D8637-AEA0-4F8E-89A2-40F177082161}" srcOrd="0" destOrd="0" presId="urn:microsoft.com/office/officeart/2005/8/layout/vList2"/>
    <dgm:cxn modelId="{067D7B0C-413E-4BA1-8F26-06D610AB9167}" type="presOf" srcId="{3E7C0FDE-A26E-4FE1-B36C-44F2CB8FC88B}" destId="{A01427BD-C955-417B-9D50-C52D09EF59AC}" srcOrd="0" destOrd="0" presId="urn:microsoft.com/office/officeart/2005/8/layout/vList2"/>
    <dgm:cxn modelId="{69FFAF78-DBD4-4907-B8FA-2C380CB32412}" type="presParOf" srcId="{A01427BD-C955-417B-9D50-C52D09EF59AC}" destId="{3A2D8637-AEA0-4F8E-89A2-40F17708216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11CEEA-CFC4-4DD6-B855-690C61A115CF}" type="doc">
      <dgm:prSet loTypeId="urn:microsoft.com/office/officeart/2005/8/layout/process4" loCatId="list" qsTypeId="urn:microsoft.com/office/officeart/2005/8/quickstyle/3d7" qsCatId="3D" csTypeId="urn:microsoft.com/office/officeart/2005/8/colors/colorful2" csCatId="colorful" phldr="1"/>
      <dgm:spPr/>
      <dgm:t>
        <a:bodyPr/>
        <a:lstStyle/>
        <a:p>
          <a:endParaRPr lang="en-US"/>
        </a:p>
      </dgm:t>
    </dgm:pt>
    <dgm:pt modelId="{04FE47FC-5354-436B-9250-37C7DE676D66}">
      <dgm:prSet custT="1"/>
      <dgm:spPr/>
      <dgm:t>
        <a:bodyPr/>
        <a:lstStyle/>
        <a:p>
          <a:pPr rtl="0"/>
          <a:r>
            <a:rPr lang="sq-AL" sz="2800" dirty="0" smtClean="0"/>
            <a:t>Përfundoni mësimin duke diskutuar me klasën </a:t>
          </a:r>
          <a:r>
            <a:rPr lang="en-US" sz="2800" dirty="0" smtClean="0"/>
            <a:t>: </a:t>
          </a:r>
          <a:endParaRPr lang="en-US" sz="2800" dirty="0"/>
        </a:p>
      </dgm:t>
    </dgm:pt>
    <dgm:pt modelId="{6059080A-7983-494C-BF6E-F5596AF37612}" type="parTrans" cxnId="{EAC7B661-C587-404C-97CB-DF258A4E487A}">
      <dgm:prSet/>
      <dgm:spPr/>
      <dgm:t>
        <a:bodyPr/>
        <a:lstStyle/>
        <a:p>
          <a:endParaRPr lang="en-US"/>
        </a:p>
      </dgm:t>
    </dgm:pt>
    <dgm:pt modelId="{88CAEAD6-32FD-481E-9859-C5DE0CEE23E3}" type="sibTrans" cxnId="{EAC7B661-C587-404C-97CB-DF258A4E487A}">
      <dgm:prSet/>
      <dgm:spPr/>
      <dgm:t>
        <a:bodyPr/>
        <a:lstStyle/>
        <a:p>
          <a:endParaRPr lang="en-US"/>
        </a:p>
      </dgm:t>
    </dgm:pt>
    <dgm:pt modelId="{5299BD3B-1215-438E-A279-AF7C33AB618D}">
      <dgm:prSet custT="1"/>
      <dgm:spPr/>
      <dgm:t>
        <a:bodyPr/>
        <a:lstStyle/>
        <a:p>
          <a:pPr rtl="0"/>
          <a:r>
            <a:rPr lang="en-US" sz="2800" dirty="0" smtClean="0"/>
            <a:t>S</a:t>
          </a:r>
          <a:r>
            <a:rPr lang="sq-AL" sz="2800" dirty="0" smtClean="0"/>
            <a:t>i ata marrin vendime në jetën e tyre.</a:t>
          </a:r>
          <a:r>
            <a:rPr lang="en-US" sz="2800" dirty="0" smtClean="0"/>
            <a:t>?  </a:t>
          </a:r>
          <a:r>
            <a:rPr lang="sq-AL" sz="2800" dirty="0" smtClean="0"/>
            <a:t>Çfarë roli luan familja? </a:t>
          </a:r>
          <a:r>
            <a:rPr lang="en-US" sz="2800" dirty="0" smtClean="0"/>
            <a:t> </a:t>
          </a:r>
          <a:r>
            <a:rPr lang="sq-AL" sz="2800" dirty="0" smtClean="0"/>
            <a:t>Çfarë roli luajnë shokët/moshatarët? Çfarë roli luajnë mësuesit, trajnerët, ose të rritur të tjerë? </a:t>
          </a:r>
          <a:r>
            <a:rPr lang="en-US" sz="2800" dirty="0" smtClean="0"/>
            <a:t> </a:t>
          </a:r>
          <a:r>
            <a:rPr lang="sq-AL" sz="2800" dirty="0" smtClean="0"/>
            <a:t>Si mund këto ndikime ti ndihm</a:t>
          </a:r>
          <a:r>
            <a:rPr lang="en-US" sz="2800" dirty="0" smtClean="0"/>
            <a:t>o</a:t>
          </a:r>
          <a:r>
            <a:rPr lang="sq-AL" sz="2800" dirty="0" smtClean="0"/>
            <a:t>jnë ata të bëjnë zgjedhje të shëndetshme?</a:t>
          </a:r>
          <a:endParaRPr lang="sq-AL" sz="2800" dirty="0"/>
        </a:p>
      </dgm:t>
    </dgm:pt>
    <dgm:pt modelId="{6F5E1E32-12AB-42B8-85FE-3BC645611A12}" type="parTrans" cxnId="{4D538322-8930-4A58-8B2A-73AB7C43E15E}">
      <dgm:prSet/>
      <dgm:spPr/>
      <dgm:t>
        <a:bodyPr/>
        <a:lstStyle/>
        <a:p>
          <a:endParaRPr lang="en-US"/>
        </a:p>
      </dgm:t>
    </dgm:pt>
    <dgm:pt modelId="{700CCAC7-311B-4DF3-AD49-AA8F54162879}" type="sibTrans" cxnId="{4D538322-8930-4A58-8B2A-73AB7C43E15E}">
      <dgm:prSet/>
      <dgm:spPr/>
      <dgm:t>
        <a:bodyPr/>
        <a:lstStyle/>
        <a:p>
          <a:endParaRPr lang="en-US"/>
        </a:p>
      </dgm:t>
    </dgm:pt>
    <dgm:pt modelId="{49D326FC-80B2-4570-BED9-1CE8E3012EB8}" type="pres">
      <dgm:prSet presAssocID="{6A11CEEA-CFC4-4DD6-B855-690C61A115CF}" presName="Name0" presStyleCnt="0">
        <dgm:presLayoutVars>
          <dgm:dir/>
          <dgm:animLvl val="lvl"/>
          <dgm:resizeHandles val="exact"/>
        </dgm:presLayoutVars>
      </dgm:prSet>
      <dgm:spPr/>
      <dgm:t>
        <a:bodyPr/>
        <a:lstStyle/>
        <a:p>
          <a:endParaRPr lang="en-US"/>
        </a:p>
      </dgm:t>
    </dgm:pt>
    <dgm:pt modelId="{2A580BA3-EE93-41EB-A0A8-A5035F0CA1D2}" type="pres">
      <dgm:prSet presAssocID="{5299BD3B-1215-438E-A279-AF7C33AB618D}" presName="boxAndChildren" presStyleCnt="0"/>
      <dgm:spPr/>
      <dgm:t>
        <a:bodyPr/>
        <a:lstStyle/>
        <a:p>
          <a:endParaRPr lang="en-US"/>
        </a:p>
      </dgm:t>
    </dgm:pt>
    <dgm:pt modelId="{47F7A134-38BA-42E3-91B9-72864565F9FD}" type="pres">
      <dgm:prSet presAssocID="{5299BD3B-1215-438E-A279-AF7C33AB618D}" presName="parentTextBox" presStyleLbl="node1" presStyleIdx="0" presStyleCnt="2"/>
      <dgm:spPr/>
      <dgm:t>
        <a:bodyPr/>
        <a:lstStyle/>
        <a:p>
          <a:endParaRPr lang="en-US"/>
        </a:p>
      </dgm:t>
    </dgm:pt>
    <dgm:pt modelId="{36DAB007-836F-499B-920F-BCFAD3972F2C}" type="pres">
      <dgm:prSet presAssocID="{88CAEAD6-32FD-481E-9859-C5DE0CEE23E3}" presName="sp" presStyleCnt="0"/>
      <dgm:spPr/>
      <dgm:t>
        <a:bodyPr/>
        <a:lstStyle/>
        <a:p>
          <a:endParaRPr lang="en-US"/>
        </a:p>
      </dgm:t>
    </dgm:pt>
    <dgm:pt modelId="{0B6358C5-ED6E-4397-AEBF-064B1AF133FA}" type="pres">
      <dgm:prSet presAssocID="{04FE47FC-5354-436B-9250-37C7DE676D66}" presName="arrowAndChildren" presStyleCnt="0"/>
      <dgm:spPr/>
      <dgm:t>
        <a:bodyPr/>
        <a:lstStyle/>
        <a:p>
          <a:endParaRPr lang="en-US"/>
        </a:p>
      </dgm:t>
    </dgm:pt>
    <dgm:pt modelId="{08DE9948-70C7-4179-AEBA-FDB2F55FDD49}" type="pres">
      <dgm:prSet presAssocID="{04FE47FC-5354-436B-9250-37C7DE676D66}" presName="parentTextArrow" presStyleLbl="node1" presStyleIdx="1" presStyleCnt="2"/>
      <dgm:spPr/>
      <dgm:t>
        <a:bodyPr/>
        <a:lstStyle/>
        <a:p>
          <a:endParaRPr lang="en-US"/>
        </a:p>
      </dgm:t>
    </dgm:pt>
  </dgm:ptLst>
  <dgm:cxnLst>
    <dgm:cxn modelId="{4F77930F-8F3D-403B-AB0D-E3947E262C0F}" type="presOf" srcId="{6A11CEEA-CFC4-4DD6-B855-690C61A115CF}" destId="{49D326FC-80B2-4570-BED9-1CE8E3012EB8}" srcOrd="0" destOrd="0" presId="urn:microsoft.com/office/officeart/2005/8/layout/process4"/>
    <dgm:cxn modelId="{98024C4B-5DE5-4595-8EBC-AE4428316C18}" type="presOf" srcId="{5299BD3B-1215-438E-A279-AF7C33AB618D}" destId="{47F7A134-38BA-42E3-91B9-72864565F9FD}" srcOrd="0" destOrd="0" presId="urn:microsoft.com/office/officeart/2005/8/layout/process4"/>
    <dgm:cxn modelId="{4D538322-8930-4A58-8B2A-73AB7C43E15E}" srcId="{6A11CEEA-CFC4-4DD6-B855-690C61A115CF}" destId="{5299BD3B-1215-438E-A279-AF7C33AB618D}" srcOrd="1" destOrd="0" parTransId="{6F5E1E32-12AB-42B8-85FE-3BC645611A12}" sibTransId="{700CCAC7-311B-4DF3-AD49-AA8F54162879}"/>
    <dgm:cxn modelId="{21F78CB4-E5E1-416E-AAB7-4B2190442B9B}" type="presOf" srcId="{04FE47FC-5354-436B-9250-37C7DE676D66}" destId="{08DE9948-70C7-4179-AEBA-FDB2F55FDD49}" srcOrd="0" destOrd="0" presId="urn:microsoft.com/office/officeart/2005/8/layout/process4"/>
    <dgm:cxn modelId="{EAC7B661-C587-404C-97CB-DF258A4E487A}" srcId="{6A11CEEA-CFC4-4DD6-B855-690C61A115CF}" destId="{04FE47FC-5354-436B-9250-37C7DE676D66}" srcOrd="0" destOrd="0" parTransId="{6059080A-7983-494C-BF6E-F5596AF37612}" sibTransId="{88CAEAD6-32FD-481E-9859-C5DE0CEE23E3}"/>
    <dgm:cxn modelId="{C26FC969-6159-404F-B4D4-2211FE9EB38C}" type="presParOf" srcId="{49D326FC-80B2-4570-BED9-1CE8E3012EB8}" destId="{2A580BA3-EE93-41EB-A0A8-A5035F0CA1D2}" srcOrd="0" destOrd="0" presId="urn:microsoft.com/office/officeart/2005/8/layout/process4"/>
    <dgm:cxn modelId="{7C4DFEFB-E84F-4593-B654-CF5DC194C766}" type="presParOf" srcId="{2A580BA3-EE93-41EB-A0A8-A5035F0CA1D2}" destId="{47F7A134-38BA-42E3-91B9-72864565F9FD}" srcOrd="0" destOrd="0" presId="urn:microsoft.com/office/officeart/2005/8/layout/process4"/>
    <dgm:cxn modelId="{7C067AF0-00B4-4425-A547-03E77171CB50}" type="presParOf" srcId="{49D326FC-80B2-4570-BED9-1CE8E3012EB8}" destId="{36DAB007-836F-499B-920F-BCFAD3972F2C}" srcOrd="1" destOrd="0" presId="urn:microsoft.com/office/officeart/2005/8/layout/process4"/>
    <dgm:cxn modelId="{AF5FE18B-98BB-415E-A828-C08518E84516}" type="presParOf" srcId="{49D326FC-80B2-4570-BED9-1CE8E3012EB8}" destId="{0B6358C5-ED6E-4397-AEBF-064B1AF133FA}" srcOrd="2" destOrd="0" presId="urn:microsoft.com/office/officeart/2005/8/layout/process4"/>
    <dgm:cxn modelId="{AB2EAAFD-696E-4D1F-B7C0-320B9669B175}" type="presParOf" srcId="{0B6358C5-ED6E-4397-AEBF-064B1AF133FA}" destId="{08DE9948-70C7-4179-AEBA-FDB2F55FDD4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EAB040-30B4-4C3C-8CCC-D7965E7A0B9E}"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83CD0CA1-85B3-47BD-AE31-9A73D121FF26}">
      <dgm:prSet custT="1"/>
      <dgm:spPr/>
      <dgm:t>
        <a:bodyPr/>
        <a:lstStyle/>
        <a:p>
          <a:pPr rtl="0"/>
          <a:r>
            <a:rPr lang="sq-AL" sz="2400" dirty="0" smtClean="0"/>
            <a:t>Ndani nxënësit në dy grupe. Caktoni një grup me skenarin mbi Gentin dhe tjetrin me skenarin mbi Patrikun. Orjentoni nxënësit të zhvillojnë një skenar të dramatizuar të situatës së secilit djalë. Nxënësit mund të shtojnë karaktere të tjera, shembuj specifikë për të rritur dramacitetin, dhe një konkluzion për çdo skenar. </a:t>
          </a:r>
          <a:endParaRPr lang="en-US" sz="2400" dirty="0"/>
        </a:p>
      </dgm:t>
    </dgm:pt>
    <dgm:pt modelId="{82F083FF-BC3B-47E4-889C-C3D5F6938B0B}" type="parTrans" cxnId="{CA357A75-B216-432A-A988-8F83EB20731B}">
      <dgm:prSet/>
      <dgm:spPr/>
      <dgm:t>
        <a:bodyPr/>
        <a:lstStyle/>
        <a:p>
          <a:endParaRPr lang="en-US"/>
        </a:p>
      </dgm:t>
    </dgm:pt>
    <dgm:pt modelId="{92B9AC29-95C6-4039-8630-5DD511A42287}" type="sibTrans" cxnId="{CA357A75-B216-432A-A988-8F83EB20731B}">
      <dgm:prSet/>
      <dgm:spPr/>
      <dgm:t>
        <a:bodyPr/>
        <a:lstStyle/>
        <a:p>
          <a:endParaRPr lang="en-US"/>
        </a:p>
      </dgm:t>
    </dgm:pt>
    <dgm:pt modelId="{81F6A9A0-24C5-4C75-918D-3F8E76E67144}">
      <dgm:prSet/>
      <dgm:spPr/>
      <dgm:t>
        <a:bodyPr/>
        <a:lstStyle/>
        <a:p>
          <a:pPr rtl="0"/>
          <a:endParaRPr lang="en-US" dirty="0"/>
        </a:p>
      </dgm:t>
    </dgm:pt>
    <dgm:pt modelId="{3D755B46-1ADF-4067-9FB3-0A3ECF63C47D}" type="parTrans" cxnId="{44A91161-852D-4919-A62A-A7F7DF7F9ECA}">
      <dgm:prSet/>
      <dgm:spPr/>
      <dgm:t>
        <a:bodyPr/>
        <a:lstStyle/>
        <a:p>
          <a:endParaRPr lang="en-US"/>
        </a:p>
      </dgm:t>
    </dgm:pt>
    <dgm:pt modelId="{EE0A8556-9ADB-45C1-B367-93AB79B1C22F}" type="sibTrans" cxnId="{44A91161-852D-4919-A62A-A7F7DF7F9ECA}">
      <dgm:prSet/>
      <dgm:spPr/>
      <dgm:t>
        <a:bodyPr/>
        <a:lstStyle/>
        <a:p>
          <a:endParaRPr lang="en-US"/>
        </a:p>
      </dgm:t>
    </dgm:pt>
    <dgm:pt modelId="{225378AC-F8FA-422F-ADC4-13C15F6DB4B7}">
      <dgm:prSet custT="1"/>
      <dgm:spPr/>
      <dgm:t>
        <a:bodyPr/>
        <a:lstStyle/>
        <a:p>
          <a:pPr rtl="0"/>
          <a:r>
            <a:rPr lang="sq-AL" sz="2800" dirty="0" smtClean="0"/>
            <a:t>Mbas performimit të skeçeve do të pyesni nxënësit se ç’informacion shtesë mësuan nxënësit për secilin rast të trajtuar?</a:t>
          </a:r>
          <a:endParaRPr lang="en-US" sz="2800" dirty="0"/>
        </a:p>
      </dgm:t>
    </dgm:pt>
    <dgm:pt modelId="{E1CAB234-321A-49FF-ADFC-A27CC8882167}" type="parTrans" cxnId="{1D836D9B-9015-437D-BC15-12FFA9749D82}">
      <dgm:prSet/>
      <dgm:spPr/>
      <dgm:t>
        <a:bodyPr/>
        <a:lstStyle/>
        <a:p>
          <a:endParaRPr lang="en-US"/>
        </a:p>
      </dgm:t>
    </dgm:pt>
    <dgm:pt modelId="{44C22332-54E2-4DB7-BA1B-CC836889D24D}" type="sibTrans" cxnId="{1D836D9B-9015-437D-BC15-12FFA9749D82}">
      <dgm:prSet/>
      <dgm:spPr/>
      <dgm:t>
        <a:bodyPr/>
        <a:lstStyle/>
        <a:p>
          <a:endParaRPr lang="en-US"/>
        </a:p>
      </dgm:t>
    </dgm:pt>
    <dgm:pt modelId="{B91C1A89-69F3-48F3-ACEB-69DFDA516C5E}" type="pres">
      <dgm:prSet presAssocID="{DCEAB040-30B4-4C3C-8CCC-D7965E7A0B9E}" presName="linear" presStyleCnt="0">
        <dgm:presLayoutVars>
          <dgm:animLvl val="lvl"/>
          <dgm:resizeHandles val="exact"/>
        </dgm:presLayoutVars>
      </dgm:prSet>
      <dgm:spPr/>
      <dgm:t>
        <a:bodyPr/>
        <a:lstStyle/>
        <a:p>
          <a:endParaRPr lang="en-US"/>
        </a:p>
      </dgm:t>
    </dgm:pt>
    <dgm:pt modelId="{1CB57661-CB37-4B70-B1C0-3261F0F0A279}" type="pres">
      <dgm:prSet presAssocID="{83CD0CA1-85B3-47BD-AE31-9A73D121FF26}" presName="parentText" presStyleLbl="node1" presStyleIdx="0" presStyleCnt="2">
        <dgm:presLayoutVars>
          <dgm:chMax val="0"/>
          <dgm:bulletEnabled val="1"/>
        </dgm:presLayoutVars>
      </dgm:prSet>
      <dgm:spPr/>
      <dgm:t>
        <a:bodyPr/>
        <a:lstStyle/>
        <a:p>
          <a:endParaRPr lang="en-US"/>
        </a:p>
      </dgm:t>
    </dgm:pt>
    <dgm:pt modelId="{91C5AE87-F51B-4346-A8C5-BFF40CF35B28}" type="pres">
      <dgm:prSet presAssocID="{83CD0CA1-85B3-47BD-AE31-9A73D121FF26}" presName="childText" presStyleLbl="revTx" presStyleIdx="0" presStyleCnt="1">
        <dgm:presLayoutVars>
          <dgm:bulletEnabled val="1"/>
        </dgm:presLayoutVars>
      </dgm:prSet>
      <dgm:spPr/>
      <dgm:t>
        <a:bodyPr/>
        <a:lstStyle/>
        <a:p>
          <a:endParaRPr lang="en-US"/>
        </a:p>
      </dgm:t>
    </dgm:pt>
    <dgm:pt modelId="{C61D8FE2-1BC1-41DE-A591-821A7FF66AD3}" type="pres">
      <dgm:prSet presAssocID="{225378AC-F8FA-422F-ADC4-13C15F6DB4B7}" presName="parentText" presStyleLbl="node1" presStyleIdx="1" presStyleCnt="2">
        <dgm:presLayoutVars>
          <dgm:chMax val="0"/>
          <dgm:bulletEnabled val="1"/>
        </dgm:presLayoutVars>
      </dgm:prSet>
      <dgm:spPr/>
      <dgm:t>
        <a:bodyPr/>
        <a:lstStyle/>
        <a:p>
          <a:endParaRPr lang="en-US"/>
        </a:p>
      </dgm:t>
    </dgm:pt>
  </dgm:ptLst>
  <dgm:cxnLst>
    <dgm:cxn modelId="{B3AC2AA3-CC7A-4A40-BCF9-EA3D105DC4AB}" type="presOf" srcId="{DCEAB040-30B4-4C3C-8CCC-D7965E7A0B9E}" destId="{B91C1A89-69F3-48F3-ACEB-69DFDA516C5E}" srcOrd="0" destOrd="0" presId="urn:microsoft.com/office/officeart/2005/8/layout/vList2"/>
    <dgm:cxn modelId="{F17B0BB0-2DC2-49BF-A079-4434B70A93A2}" type="presOf" srcId="{225378AC-F8FA-422F-ADC4-13C15F6DB4B7}" destId="{C61D8FE2-1BC1-41DE-A591-821A7FF66AD3}" srcOrd="0" destOrd="0" presId="urn:microsoft.com/office/officeart/2005/8/layout/vList2"/>
    <dgm:cxn modelId="{1D836D9B-9015-437D-BC15-12FFA9749D82}" srcId="{DCEAB040-30B4-4C3C-8CCC-D7965E7A0B9E}" destId="{225378AC-F8FA-422F-ADC4-13C15F6DB4B7}" srcOrd="1" destOrd="0" parTransId="{E1CAB234-321A-49FF-ADFC-A27CC8882167}" sibTransId="{44C22332-54E2-4DB7-BA1B-CC836889D24D}"/>
    <dgm:cxn modelId="{44A91161-852D-4919-A62A-A7F7DF7F9ECA}" srcId="{83CD0CA1-85B3-47BD-AE31-9A73D121FF26}" destId="{81F6A9A0-24C5-4C75-918D-3F8E76E67144}" srcOrd="0" destOrd="0" parTransId="{3D755B46-1ADF-4067-9FB3-0A3ECF63C47D}" sibTransId="{EE0A8556-9ADB-45C1-B367-93AB79B1C22F}"/>
    <dgm:cxn modelId="{3C4256BF-5D6C-4687-A674-776436442B67}" type="presOf" srcId="{81F6A9A0-24C5-4C75-918D-3F8E76E67144}" destId="{91C5AE87-F51B-4346-A8C5-BFF40CF35B28}" srcOrd="0" destOrd="0" presId="urn:microsoft.com/office/officeart/2005/8/layout/vList2"/>
    <dgm:cxn modelId="{9F3C69CF-93A5-445F-B5C4-20A76EA5238C}" type="presOf" srcId="{83CD0CA1-85B3-47BD-AE31-9A73D121FF26}" destId="{1CB57661-CB37-4B70-B1C0-3261F0F0A279}" srcOrd="0" destOrd="0" presId="urn:microsoft.com/office/officeart/2005/8/layout/vList2"/>
    <dgm:cxn modelId="{CA357A75-B216-432A-A988-8F83EB20731B}" srcId="{DCEAB040-30B4-4C3C-8CCC-D7965E7A0B9E}" destId="{83CD0CA1-85B3-47BD-AE31-9A73D121FF26}" srcOrd="0" destOrd="0" parTransId="{82F083FF-BC3B-47E4-889C-C3D5F6938B0B}" sibTransId="{92B9AC29-95C6-4039-8630-5DD511A42287}"/>
    <dgm:cxn modelId="{EB98ABEF-B3FD-4EC4-93DF-081DC54E5B6C}" type="presParOf" srcId="{B91C1A89-69F3-48F3-ACEB-69DFDA516C5E}" destId="{1CB57661-CB37-4B70-B1C0-3261F0F0A279}" srcOrd="0" destOrd="0" presId="urn:microsoft.com/office/officeart/2005/8/layout/vList2"/>
    <dgm:cxn modelId="{76256A24-AEDA-4B69-8F20-55E259C768CC}" type="presParOf" srcId="{B91C1A89-69F3-48F3-ACEB-69DFDA516C5E}" destId="{91C5AE87-F51B-4346-A8C5-BFF40CF35B28}" srcOrd="1" destOrd="0" presId="urn:microsoft.com/office/officeart/2005/8/layout/vList2"/>
    <dgm:cxn modelId="{7DAD5CA2-29F3-472C-9B3F-6D32CC88102F}" type="presParOf" srcId="{B91C1A89-69F3-48F3-ACEB-69DFDA516C5E}" destId="{C61D8FE2-1BC1-41DE-A591-821A7FF66AD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0F644F8-71BF-4625-B247-81E71A938B9A}"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3CD2FEDC-3BF5-47B0-83C8-0D23912D2847}">
      <dgm:prSet/>
      <dgm:spPr/>
      <dgm:t>
        <a:bodyPr/>
        <a:lstStyle/>
        <a:p>
          <a:pPr rtl="0"/>
          <a:r>
            <a:rPr lang="sq-AL" dirty="0" smtClean="0"/>
            <a:t>Përdorni shkallët e mëposhtëme të pikaverazhit për të vlerësuar përfshirjen e nxënësve në diskutimet në klasë, përgjigjet e tyre për pyetjet mbi dy skenarët, aftësinë e tyre për të krijuar një listë të karakteristikave të të rinjve të ndjeshëm ndaj drogës, dhe aftësinë e tyre për të bashkëpunuar me moshatarët e tyre:</a:t>
          </a:r>
          <a:endParaRPr lang="en-US" dirty="0"/>
        </a:p>
      </dgm:t>
    </dgm:pt>
    <dgm:pt modelId="{9F0232F6-ACAA-45BD-9D4B-13FEFBBEC9AC}" type="parTrans" cxnId="{0700DD93-C0B7-459A-8022-D80595D3C30B}">
      <dgm:prSet/>
      <dgm:spPr/>
      <dgm:t>
        <a:bodyPr/>
        <a:lstStyle/>
        <a:p>
          <a:endParaRPr lang="en-US"/>
        </a:p>
      </dgm:t>
    </dgm:pt>
    <dgm:pt modelId="{70DC931A-425D-4E0C-AF55-7C068A5B0837}" type="sibTrans" cxnId="{0700DD93-C0B7-459A-8022-D80595D3C30B}">
      <dgm:prSet/>
      <dgm:spPr/>
      <dgm:t>
        <a:bodyPr/>
        <a:lstStyle/>
        <a:p>
          <a:endParaRPr lang="en-US"/>
        </a:p>
      </dgm:t>
    </dgm:pt>
    <dgm:pt modelId="{85DC6A6C-E134-4B72-B5D9-C30D4CE4250D}">
      <dgm:prSet/>
      <dgm:spPr/>
      <dgm:t>
        <a:bodyPr/>
        <a:lstStyle/>
        <a:p>
          <a:pPr rtl="0"/>
          <a:r>
            <a:rPr lang="sq-AL" b="1" i="1" dirty="0" smtClean="0"/>
            <a:t>Tre pikë</a:t>
          </a:r>
          <a:r>
            <a:rPr lang="sq-AL" dirty="0" smtClean="0"/>
            <a:t>: u angazhua shumë në diskutimet e klasës; i dha përgjigje të arësyeshme pyetjeve mbi skenarët; krijoj një listë të plotë të karakteristikave të të rinjve të ndjeshëm ndaj drogës; demonstroi aftësi të dukshme ndërpersonale.</a:t>
          </a:r>
          <a:endParaRPr lang="en-US" dirty="0"/>
        </a:p>
      </dgm:t>
    </dgm:pt>
    <dgm:pt modelId="{3C055838-18EC-4597-BFF5-3FC92A21D3AA}" type="parTrans" cxnId="{DA6A2356-DC1B-4483-831C-91287AA0DFC9}">
      <dgm:prSet/>
      <dgm:spPr/>
      <dgm:t>
        <a:bodyPr/>
        <a:lstStyle/>
        <a:p>
          <a:endParaRPr lang="en-US"/>
        </a:p>
      </dgm:t>
    </dgm:pt>
    <dgm:pt modelId="{8B0E7645-DBD1-46C3-9F36-DDF2F4AC2423}" type="sibTrans" cxnId="{DA6A2356-DC1B-4483-831C-91287AA0DFC9}">
      <dgm:prSet/>
      <dgm:spPr/>
      <dgm:t>
        <a:bodyPr/>
        <a:lstStyle/>
        <a:p>
          <a:endParaRPr lang="en-US"/>
        </a:p>
      </dgm:t>
    </dgm:pt>
    <dgm:pt modelId="{BAAB1AD7-D5D0-44F4-8143-49315922B8AE}" type="pres">
      <dgm:prSet presAssocID="{E0F644F8-71BF-4625-B247-81E71A938B9A}" presName="linear" presStyleCnt="0">
        <dgm:presLayoutVars>
          <dgm:animLvl val="lvl"/>
          <dgm:resizeHandles val="exact"/>
        </dgm:presLayoutVars>
      </dgm:prSet>
      <dgm:spPr/>
      <dgm:t>
        <a:bodyPr/>
        <a:lstStyle/>
        <a:p>
          <a:endParaRPr lang="en-US"/>
        </a:p>
      </dgm:t>
    </dgm:pt>
    <dgm:pt modelId="{646060DC-A76D-4B19-8290-BFABED58E8A8}" type="pres">
      <dgm:prSet presAssocID="{3CD2FEDC-3BF5-47B0-83C8-0D23912D2847}" presName="parentText" presStyleLbl="node1" presStyleIdx="0" presStyleCnt="2">
        <dgm:presLayoutVars>
          <dgm:chMax val="0"/>
          <dgm:bulletEnabled val="1"/>
        </dgm:presLayoutVars>
      </dgm:prSet>
      <dgm:spPr/>
      <dgm:t>
        <a:bodyPr/>
        <a:lstStyle/>
        <a:p>
          <a:endParaRPr lang="en-US"/>
        </a:p>
      </dgm:t>
    </dgm:pt>
    <dgm:pt modelId="{4F0DB506-23FC-418E-A2A7-4AEFA1653E76}" type="pres">
      <dgm:prSet presAssocID="{70DC931A-425D-4E0C-AF55-7C068A5B0837}" presName="spacer" presStyleCnt="0"/>
      <dgm:spPr/>
      <dgm:t>
        <a:bodyPr/>
        <a:lstStyle/>
        <a:p>
          <a:endParaRPr lang="en-US"/>
        </a:p>
      </dgm:t>
    </dgm:pt>
    <dgm:pt modelId="{C3C2E87A-64C7-4CFD-9519-28149EB7656C}" type="pres">
      <dgm:prSet presAssocID="{85DC6A6C-E134-4B72-B5D9-C30D4CE4250D}" presName="parentText" presStyleLbl="node1" presStyleIdx="1" presStyleCnt="2">
        <dgm:presLayoutVars>
          <dgm:chMax val="0"/>
          <dgm:bulletEnabled val="1"/>
        </dgm:presLayoutVars>
      </dgm:prSet>
      <dgm:spPr/>
      <dgm:t>
        <a:bodyPr/>
        <a:lstStyle/>
        <a:p>
          <a:endParaRPr lang="en-US"/>
        </a:p>
      </dgm:t>
    </dgm:pt>
  </dgm:ptLst>
  <dgm:cxnLst>
    <dgm:cxn modelId="{A7757F45-6153-40E2-A70B-6190D089EB71}" type="presOf" srcId="{85DC6A6C-E134-4B72-B5D9-C30D4CE4250D}" destId="{C3C2E87A-64C7-4CFD-9519-28149EB7656C}" srcOrd="0" destOrd="0" presId="urn:microsoft.com/office/officeart/2005/8/layout/vList2"/>
    <dgm:cxn modelId="{0700DD93-C0B7-459A-8022-D80595D3C30B}" srcId="{E0F644F8-71BF-4625-B247-81E71A938B9A}" destId="{3CD2FEDC-3BF5-47B0-83C8-0D23912D2847}" srcOrd="0" destOrd="0" parTransId="{9F0232F6-ACAA-45BD-9D4B-13FEFBBEC9AC}" sibTransId="{70DC931A-425D-4E0C-AF55-7C068A5B0837}"/>
    <dgm:cxn modelId="{57927F41-FCB0-4DDB-8677-F21D0B894F74}" type="presOf" srcId="{3CD2FEDC-3BF5-47B0-83C8-0D23912D2847}" destId="{646060DC-A76D-4B19-8290-BFABED58E8A8}" srcOrd="0" destOrd="0" presId="urn:microsoft.com/office/officeart/2005/8/layout/vList2"/>
    <dgm:cxn modelId="{6D3FE13E-6BBE-444D-85BD-FB2FB2D81C1D}" type="presOf" srcId="{E0F644F8-71BF-4625-B247-81E71A938B9A}" destId="{BAAB1AD7-D5D0-44F4-8143-49315922B8AE}" srcOrd="0" destOrd="0" presId="urn:microsoft.com/office/officeart/2005/8/layout/vList2"/>
    <dgm:cxn modelId="{DA6A2356-DC1B-4483-831C-91287AA0DFC9}" srcId="{E0F644F8-71BF-4625-B247-81E71A938B9A}" destId="{85DC6A6C-E134-4B72-B5D9-C30D4CE4250D}" srcOrd="1" destOrd="0" parTransId="{3C055838-18EC-4597-BFF5-3FC92A21D3AA}" sibTransId="{8B0E7645-DBD1-46C3-9F36-DDF2F4AC2423}"/>
    <dgm:cxn modelId="{553F1308-EC7E-41A2-A8F3-FFCFB45D90CB}" type="presParOf" srcId="{BAAB1AD7-D5D0-44F4-8143-49315922B8AE}" destId="{646060DC-A76D-4B19-8290-BFABED58E8A8}" srcOrd="0" destOrd="0" presId="urn:microsoft.com/office/officeart/2005/8/layout/vList2"/>
    <dgm:cxn modelId="{85D76049-B622-4D8B-ADDB-523D904786D5}" type="presParOf" srcId="{BAAB1AD7-D5D0-44F4-8143-49315922B8AE}" destId="{4F0DB506-23FC-418E-A2A7-4AEFA1653E76}" srcOrd="1" destOrd="0" presId="urn:microsoft.com/office/officeart/2005/8/layout/vList2"/>
    <dgm:cxn modelId="{DA349E1A-3568-450C-9B35-4B8AE9F98D6C}" type="presParOf" srcId="{BAAB1AD7-D5D0-44F4-8143-49315922B8AE}" destId="{C3C2E87A-64C7-4CFD-9519-28149EB7656C}"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658A44-7DF8-4E04-9F8C-A3F45ABF8F8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237B11B4-8CB7-4AF8-8526-015FAF3B5633}">
      <dgm:prSet/>
      <dgm:spPr/>
      <dgm:t>
        <a:bodyPr/>
        <a:lstStyle/>
        <a:p>
          <a:pPr rtl="0"/>
          <a:r>
            <a:rPr lang="sq-AL" b="1" i="1" dirty="0" smtClean="0"/>
            <a:t>Dy pikë:</a:t>
          </a:r>
          <a:r>
            <a:rPr lang="sq-AL" dirty="0" smtClean="0"/>
            <a:t> mori pjesë në disa diskutime në klasë; i dha përgjigje të kujdesshme, por disi të vakta përgjigjeve mbi skenarët; krijoj një listë të përshtatshme të karakteristikave të të rinjve të ndjeshëm ndaj drogës; demonstruar aftësi mesatare ndërpersonale.</a:t>
          </a:r>
          <a:endParaRPr lang="en-US" dirty="0"/>
        </a:p>
      </dgm:t>
    </dgm:pt>
    <dgm:pt modelId="{190639EA-6DA8-400A-ABCD-5E2C2A452B7D}" type="parTrans" cxnId="{0D4E7020-5228-47DF-9C32-5ADE41A02DCC}">
      <dgm:prSet/>
      <dgm:spPr/>
      <dgm:t>
        <a:bodyPr/>
        <a:lstStyle/>
        <a:p>
          <a:endParaRPr lang="en-US"/>
        </a:p>
      </dgm:t>
    </dgm:pt>
    <dgm:pt modelId="{EC1E675B-DE88-464D-95CC-BBAB74E429F0}" type="sibTrans" cxnId="{0D4E7020-5228-47DF-9C32-5ADE41A02DCC}">
      <dgm:prSet/>
      <dgm:spPr/>
      <dgm:t>
        <a:bodyPr/>
        <a:lstStyle/>
        <a:p>
          <a:endParaRPr lang="en-US"/>
        </a:p>
      </dgm:t>
    </dgm:pt>
    <dgm:pt modelId="{FE4FE245-F5FE-4E65-BC53-546220319A03}">
      <dgm:prSet/>
      <dgm:spPr/>
      <dgm:t>
        <a:bodyPr/>
        <a:lstStyle/>
        <a:p>
          <a:pPr rtl="0"/>
          <a:r>
            <a:rPr lang="sq-AL" b="1" i="1" dirty="0" smtClean="0"/>
            <a:t>Një pikë:</a:t>
          </a:r>
          <a:r>
            <a:rPr lang="sq-AL" dirty="0" smtClean="0"/>
            <a:t> mori pjesë minimalisht në diskutimet në klasë; dha përgjigje të thjeshtë vetëm për disa nga pyetjet mbi skenarët; ka krijuar një listë të varfër të karakteristikave të të rinjve të ndjeshëm ndaj drogës; demonstroi aftësi të  dobëta ndërpersonale.</a:t>
          </a:r>
          <a:endParaRPr lang="en-US" dirty="0"/>
        </a:p>
      </dgm:t>
    </dgm:pt>
    <dgm:pt modelId="{6790C14B-F41B-4635-A322-4A75E304222B}" type="parTrans" cxnId="{ED984832-CE51-4F75-B6CF-7BAF70009898}">
      <dgm:prSet/>
      <dgm:spPr/>
      <dgm:t>
        <a:bodyPr/>
        <a:lstStyle/>
        <a:p>
          <a:endParaRPr lang="en-US"/>
        </a:p>
      </dgm:t>
    </dgm:pt>
    <dgm:pt modelId="{3735CE20-28EE-4755-998E-ED891F064541}" type="sibTrans" cxnId="{ED984832-CE51-4F75-B6CF-7BAF70009898}">
      <dgm:prSet/>
      <dgm:spPr/>
      <dgm:t>
        <a:bodyPr/>
        <a:lstStyle/>
        <a:p>
          <a:endParaRPr lang="en-US"/>
        </a:p>
      </dgm:t>
    </dgm:pt>
    <dgm:pt modelId="{EED37E9A-5EB8-4D49-92ED-B2B6451D6307}">
      <dgm:prSet/>
      <dgm:spPr/>
      <dgm:t>
        <a:bodyPr/>
        <a:lstStyle/>
        <a:p>
          <a:pPr rtl="0"/>
          <a:r>
            <a:rPr lang="sq-AL" b="1" i="1" dirty="0" smtClean="0"/>
            <a:t>Dy pikë</a:t>
          </a:r>
          <a:r>
            <a:rPr lang="it-IT" b="1" i="1" dirty="0" smtClean="0"/>
            <a:t>:</a:t>
          </a:r>
          <a:r>
            <a:rPr lang="sq-AL" dirty="0" smtClean="0"/>
            <a:t> për aktorët e skeçit më tërheqës dhe një pikë për aktorët e skeçit më pak tërheqës.</a:t>
          </a:r>
          <a:endParaRPr lang="sq-AL" dirty="0"/>
        </a:p>
      </dgm:t>
    </dgm:pt>
    <dgm:pt modelId="{418E36D3-6B82-40D8-A53C-BDCD02CA81F0}" type="parTrans" cxnId="{DFE2DBD9-2B73-4C10-9F2A-18DCD39B588B}">
      <dgm:prSet/>
      <dgm:spPr/>
      <dgm:t>
        <a:bodyPr/>
        <a:lstStyle/>
        <a:p>
          <a:endParaRPr lang="en-US"/>
        </a:p>
      </dgm:t>
    </dgm:pt>
    <dgm:pt modelId="{2E793CF0-4B23-47B8-B2AF-D4F6BC5C4EA4}" type="sibTrans" cxnId="{DFE2DBD9-2B73-4C10-9F2A-18DCD39B588B}">
      <dgm:prSet/>
      <dgm:spPr/>
      <dgm:t>
        <a:bodyPr/>
        <a:lstStyle/>
        <a:p>
          <a:endParaRPr lang="en-US"/>
        </a:p>
      </dgm:t>
    </dgm:pt>
    <dgm:pt modelId="{CC0B86CC-AF77-4352-B652-8C117A5AF2CD}" type="pres">
      <dgm:prSet presAssocID="{72658A44-7DF8-4E04-9F8C-A3F45ABF8F8D}" presName="linear" presStyleCnt="0">
        <dgm:presLayoutVars>
          <dgm:animLvl val="lvl"/>
          <dgm:resizeHandles val="exact"/>
        </dgm:presLayoutVars>
      </dgm:prSet>
      <dgm:spPr/>
      <dgm:t>
        <a:bodyPr/>
        <a:lstStyle/>
        <a:p>
          <a:endParaRPr lang="en-US"/>
        </a:p>
      </dgm:t>
    </dgm:pt>
    <dgm:pt modelId="{31D81A04-27B3-4ED7-8BA5-FCA7F8366771}" type="pres">
      <dgm:prSet presAssocID="{237B11B4-8CB7-4AF8-8526-015FAF3B5633}" presName="parentText" presStyleLbl="node1" presStyleIdx="0" presStyleCnt="3">
        <dgm:presLayoutVars>
          <dgm:chMax val="0"/>
          <dgm:bulletEnabled val="1"/>
        </dgm:presLayoutVars>
      </dgm:prSet>
      <dgm:spPr/>
      <dgm:t>
        <a:bodyPr/>
        <a:lstStyle/>
        <a:p>
          <a:endParaRPr lang="en-US"/>
        </a:p>
      </dgm:t>
    </dgm:pt>
    <dgm:pt modelId="{85D8F2C1-CF24-4D5F-9E77-E49FD2181679}" type="pres">
      <dgm:prSet presAssocID="{EC1E675B-DE88-464D-95CC-BBAB74E429F0}" presName="spacer" presStyleCnt="0"/>
      <dgm:spPr/>
      <dgm:t>
        <a:bodyPr/>
        <a:lstStyle/>
        <a:p>
          <a:endParaRPr lang="en-US"/>
        </a:p>
      </dgm:t>
    </dgm:pt>
    <dgm:pt modelId="{532AEB1F-BD7E-41FA-8C37-DA139E3214F1}" type="pres">
      <dgm:prSet presAssocID="{FE4FE245-F5FE-4E65-BC53-546220319A03}" presName="parentText" presStyleLbl="node1" presStyleIdx="1" presStyleCnt="3">
        <dgm:presLayoutVars>
          <dgm:chMax val="0"/>
          <dgm:bulletEnabled val="1"/>
        </dgm:presLayoutVars>
      </dgm:prSet>
      <dgm:spPr/>
      <dgm:t>
        <a:bodyPr/>
        <a:lstStyle/>
        <a:p>
          <a:endParaRPr lang="en-US"/>
        </a:p>
      </dgm:t>
    </dgm:pt>
    <dgm:pt modelId="{C5E039E9-1FE3-4309-BE35-77C6CB1F7DF8}" type="pres">
      <dgm:prSet presAssocID="{3735CE20-28EE-4755-998E-ED891F064541}" presName="spacer" presStyleCnt="0"/>
      <dgm:spPr/>
      <dgm:t>
        <a:bodyPr/>
        <a:lstStyle/>
        <a:p>
          <a:endParaRPr lang="en-US"/>
        </a:p>
      </dgm:t>
    </dgm:pt>
    <dgm:pt modelId="{65B01B34-EEFE-4281-877B-D54FCFE7E63A}" type="pres">
      <dgm:prSet presAssocID="{EED37E9A-5EB8-4D49-92ED-B2B6451D6307}" presName="parentText" presStyleLbl="node1" presStyleIdx="2" presStyleCnt="3">
        <dgm:presLayoutVars>
          <dgm:chMax val="0"/>
          <dgm:bulletEnabled val="1"/>
        </dgm:presLayoutVars>
      </dgm:prSet>
      <dgm:spPr/>
      <dgm:t>
        <a:bodyPr/>
        <a:lstStyle/>
        <a:p>
          <a:endParaRPr lang="en-US"/>
        </a:p>
      </dgm:t>
    </dgm:pt>
  </dgm:ptLst>
  <dgm:cxnLst>
    <dgm:cxn modelId="{E123F298-D677-42FB-BEC4-A0C0B60C97C4}" type="presOf" srcId="{FE4FE245-F5FE-4E65-BC53-546220319A03}" destId="{532AEB1F-BD7E-41FA-8C37-DA139E3214F1}" srcOrd="0" destOrd="0" presId="urn:microsoft.com/office/officeart/2005/8/layout/vList2"/>
    <dgm:cxn modelId="{DFE2DBD9-2B73-4C10-9F2A-18DCD39B588B}" srcId="{72658A44-7DF8-4E04-9F8C-A3F45ABF8F8D}" destId="{EED37E9A-5EB8-4D49-92ED-B2B6451D6307}" srcOrd="2" destOrd="0" parTransId="{418E36D3-6B82-40D8-A53C-BDCD02CA81F0}" sibTransId="{2E793CF0-4B23-47B8-B2AF-D4F6BC5C4EA4}"/>
    <dgm:cxn modelId="{ED984832-CE51-4F75-B6CF-7BAF70009898}" srcId="{72658A44-7DF8-4E04-9F8C-A3F45ABF8F8D}" destId="{FE4FE245-F5FE-4E65-BC53-546220319A03}" srcOrd="1" destOrd="0" parTransId="{6790C14B-F41B-4635-A322-4A75E304222B}" sibTransId="{3735CE20-28EE-4755-998E-ED891F064541}"/>
    <dgm:cxn modelId="{8FFBA905-DCFF-4476-AFE1-48853B9AD3CF}" type="presOf" srcId="{EED37E9A-5EB8-4D49-92ED-B2B6451D6307}" destId="{65B01B34-EEFE-4281-877B-D54FCFE7E63A}" srcOrd="0" destOrd="0" presId="urn:microsoft.com/office/officeart/2005/8/layout/vList2"/>
    <dgm:cxn modelId="{F1102EEA-D33B-4948-8153-54771DC7A590}" type="presOf" srcId="{72658A44-7DF8-4E04-9F8C-A3F45ABF8F8D}" destId="{CC0B86CC-AF77-4352-B652-8C117A5AF2CD}" srcOrd="0" destOrd="0" presId="urn:microsoft.com/office/officeart/2005/8/layout/vList2"/>
    <dgm:cxn modelId="{F2C44219-5541-4C7A-81E6-453CDB88C147}" type="presOf" srcId="{237B11B4-8CB7-4AF8-8526-015FAF3B5633}" destId="{31D81A04-27B3-4ED7-8BA5-FCA7F8366771}" srcOrd="0" destOrd="0" presId="urn:microsoft.com/office/officeart/2005/8/layout/vList2"/>
    <dgm:cxn modelId="{0D4E7020-5228-47DF-9C32-5ADE41A02DCC}" srcId="{72658A44-7DF8-4E04-9F8C-A3F45ABF8F8D}" destId="{237B11B4-8CB7-4AF8-8526-015FAF3B5633}" srcOrd="0" destOrd="0" parTransId="{190639EA-6DA8-400A-ABCD-5E2C2A452B7D}" sibTransId="{EC1E675B-DE88-464D-95CC-BBAB74E429F0}"/>
    <dgm:cxn modelId="{4E3B1E13-CF04-46D7-B5E3-ABC00FAF5652}" type="presParOf" srcId="{CC0B86CC-AF77-4352-B652-8C117A5AF2CD}" destId="{31D81A04-27B3-4ED7-8BA5-FCA7F8366771}" srcOrd="0" destOrd="0" presId="urn:microsoft.com/office/officeart/2005/8/layout/vList2"/>
    <dgm:cxn modelId="{764C8C2B-A563-4AA3-92AE-0DE714B4ADBD}" type="presParOf" srcId="{CC0B86CC-AF77-4352-B652-8C117A5AF2CD}" destId="{85D8F2C1-CF24-4D5F-9E77-E49FD2181679}" srcOrd="1" destOrd="0" presId="urn:microsoft.com/office/officeart/2005/8/layout/vList2"/>
    <dgm:cxn modelId="{8295DE60-D7E5-428E-88B2-765D9123FE98}" type="presParOf" srcId="{CC0B86CC-AF77-4352-B652-8C117A5AF2CD}" destId="{532AEB1F-BD7E-41FA-8C37-DA139E3214F1}" srcOrd="2" destOrd="0" presId="urn:microsoft.com/office/officeart/2005/8/layout/vList2"/>
    <dgm:cxn modelId="{97683E40-498D-4AD0-B271-D584102138F4}" type="presParOf" srcId="{CC0B86CC-AF77-4352-B652-8C117A5AF2CD}" destId="{C5E039E9-1FE3-4309-BE35-77C6CB1F7DF8}" srcOrd="3" destOrd="0" presId="urn:microsoft.com/office/officeart/2005/8/layout/vList2"/>
    <dgm:cxn modelId="{3EB58638-FDF0-4F0E-8E8B-4925138C19D9}" type="presParOf" srcId="{CC0B86CC-AF77-4352-B652-8C117A5AF2CD}" destId="{65B01B34-EEFE-4281-877B-D54FCFE7E63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9A6222-42AE-44F0-B586-746F3373F2DC}"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FCA8E0E9-5700-4F44-91E7-CA0B1F55BB9B}">
      <dgm:prSet custT="1"/>
      <dgm:spPr/>
      <dgm:t>
        <a:bodyPr/>
        <a:lstStyle/>
        <a:p>
          <a:pPr rtl="0"/>
          <a:r>
            <a:rPr lang="sq-AL" sz="3200" noProof="1" smtClean="0"/>
            <a:t>Përballimi i presionit të shokëve/bashkmoshatarëve (presioni peer) për përdorim të duhanit, alkoolit dhe drogave të tjera, përmes identifikimit dhe përvetësimit nga nxënësit e metodave të efektshme edukative</a:t>
          </a:r>
          <a:endParaRPr lang="sq-AL" sz="3200" noProof="1"/>
        </a:p>
      </dgm:t>
    </dgm:pt>
    <dgm:pt modelId="{CABF83FF-DA9D-4989-B500-ED5F811BFB21}" type="parTrans" cxnId="{F530F3EC-08D5-45A4-9CB9-41FD68A6845B}">
      <dgm:prSet/>
      <dgm:spPr/>
      <dgm:t>
        <a:bodyPr/>
        <a:lstStyle/>
        <a:p>
          <a:endParaRPr lang="en-US"/>
        </a:p>
      </dgm:t>
    </dgm:pt>
    <dgm:pt modelId="{8708E20F-1002-49C5-8167-AD8300682A51}" type="sibTrans" cxnId="{F530F3EC-08D5-45A4-9CB9-41FD68A6845B}">
      <dgm:prSet/>
      <dgm:spPr/>
      <dgm:t>
        <a:bodyPr/>
        <a:lstStyle/>
        <a:p>
          <a:endParaRPr lang="en-US"/>
        </a:p>
      </dgm:t>
    </dgm:pt>
    <dgm:pt modelId="{64958364-52EA-4FA8-A3AB-F44AB527C995}" type="pres">
      <dgm:prSet presAssocID="{A59A6222-42AE-44F0-B586-746F3373F2DC}" presName="linear" presStyleCnt="0">
        <dgm:presLayoutVars>
          <dgm:animLvl val="lvl"/>
          <dgm:resizeHandles val="exact"/>
        </dgm:presLayoutVars>
      </dgm:prSet>
      <dgm:spPr/>
      <dgm:t>
        <a:bodyPr/>
        <a:lstStyle/>
        <a:p>
          <a:endParaRPr lang="en-US"/>
        </a:p>
      </dgm:t>
    </dgm:pt>
    <dgm:pt modelId="{D49DC5E9-DDA4-4222-939D-07FA1EAE8D5B}" type="pres">
      <dgm:prSet presAssocID="{FCA8E0E9-5700-4F44-91E7-CA0B1F55BB9B}" presName="parentText" presStyleLbl="node1" presStyleIdx="0" presStyleCnt="1">
        <dgm:presLayoutVars>
          <dgm:chMax val="0"/>
          <dgm:bulletEnabled val="1"/>
        </dgm:presLayoutVars>
      </dgm:prSet>
      <dgm:spPr/>
      <dgm:t>
        <a:bodyPr/>
        <a:lstStyle/>
        <a:p>
          <a:endParaRPr lang="en-US"/>
        </a:p>
      </dgm:t>
    </dgm:pt>
  </dgm:ptLst>
  <dgm:cxnLst>
    <dgm:cxn modelId="{F530F3EC-08D5-45A4-9CB9-41FD68A6845B}" srcId="{A59A6222-42AE-44F0-B586-746F3373F2DC}" destId="{FCA8E0E9-5700-4F44-91E7-CA0B1F55BB9B}" srcOrd="0" destOrd="0" parTransId="{CABF83FF-DA9D-4989-B500-ED5F811BFB21}" sibTransId="{8708E20F-1002-49C5-8167-AD8300682A51}"/>
    <dgm:cxn modelId="{60EC575F-737F-4792-8287-108434C3CC41}" type="presOf" srcId="{A59A6222-42AE-44F0-B586-746F3373F2DC}" destId="{64958364-52EA-4FA8-A3AB-F44AB527C995}" srcOrd="0" destOrd="0" presId="urn:microsoft.com/office/officeart/2005/8/layout/vList2"/>
    <dgm:cxn modelId="{EE15D49F-6987-4868-A8C1-7C14BAFA54B1}" type="presOf" srcId="{FCA8E0E9-5700-4F44-91E7-CA0B1F55BB9B}" destId="{D49DC5E9-DDA4-4222-939D-07FA1EAE8D5B}" srcOrd="0" destOrd="0" presId="urn:microsoft.com/office/officeart/2005/8/layout/vList2"/>
    <dgm:cxn modelId="{5328EB34-F90D-4E90-84B8-1D6B892E3FAA}" type="presParOf" srcId="{64958364-52EA-4FA8-A3AB-F44AB527C995}" destId="{D49DC5E9-DDA4-4222-939D-07FA1EAE8D5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0EE2587-E441-48B9-A8B3-738B1003D71E}"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39B7F0E5-D2EB-4D4B-ADC3-C6DB22DC775E}">
      <dgm:prSet/>
      <dgm:spPr/>
      <dgm:t>
        <a:bodyPr/>
        <a:lstStyle/>
        <a:p>
          <a:pPr rtl="0"/>
          <a:r>
            <a:rPr lang="sq-AL" dirty="0" smtClean="0"/>
            <a:t>Adoleshentët, dhe kryesisht ata të hershëm, jo në pak raste janë ndeshur me dukurinë e ofrimit apo presionit për përdorim të drogave nga vëllezërit e motrat më të rritur, miqtë, apo shokët e tyre. Ky mësim i ndihmon nxënësit të njohin presionin e shokëve dhe si të marrin vendim për të refuzuar drogat.</a:t>
          </a:r>
          <a:endParaRPr lang="en-US" dirty="0"/>
        </a:p>
      </dgm:t>
    </dgm:pt>
    <dgm:pt modelId="{F02404AF-3C10-4C65-9ECC-C640F0577A07}" type="parTrans" cxnId="{7E22CE05-57CC-407C-B98D-C1D8CA9BE8D9}">
      <dgm:prSet/>
      <dgm:spPr/>
      <dgm:t>
        <a:bodyPr/>
        <a:lstStyle/>
        <a:p>
          <a:endParaRPr lang="en-US"/>
        </a:p>
      </dgm:t>
    </dgm:pt>
    <dgm:pt modelId="{C3F14027-A224-4BA7-B058-F06B3F82ADE2}" type="sibTrans" cxnId="{7E22CE05-57CC-407C-B98D-C1D8CA9BE8D9}">
      <dgm:prSet/>
      <dgm:spPr/>
      <dgm:t>
        <a:bodyPr/>
        <a:lstStyle/>
        <a:p>
          <a:endParaRPr lang="en-US"/>
        </a:p>
      </dgm:t>
    </dgm:pt>
    <dgm:pt modelId="{BC377A27-74F9-4951-A97C-15F38A636EA2}" type="pres">
      <dgm:prSet presAssocID="{00EE2587-E441-48B9-A8B3-738B1003D71E}" presName="linear" presStyleCnt="0">
        <dgm:presLayoutVars>
          <dgm:animLvl val="lvl"/>
          <dgm:resizeHandles val="exact"/>
        </dgm:presLayoutVars>
      </dgm:prSet>
      <dgm:spPr/>
      <dgm:t>
        <a:bodyPr/>
        <a:lstStyle/>
        <a:p>
          <a:endParaRPr lang="en-US"/>
        </a:p>
      </dgm:t>
    </dgm:pt>
    <dgm:pt modelId="{154FA365-A852-4114-B73B-23628AE446C7}" type="pres">
      <dgm:prSet presAssocID="{39B7F0E5-D2EB-4D4B-ADC3-C6DB22DC775E}" presName="parentText" presStyleLbl="node1" presStyleIdx="0" presStyleCnt="1">
        <dgm:presLayoutVars>
          <dgm:chMax val="0"/>
          <dgm:bulletEnabled val="1"/>
        </dgm:presLayoutVars>
      </dgm:prSet>
      <dgm:spPr/>
      <dgm:t>
        <a:bodyPr/>
        <a:lstStyle/>
        <a:p>
          <a:endParaRPr lang="en-US"/>
        </a:p>
      </dgm:t>
    </dgm:pt>
  </dgm:ptLst>
  <dgm:cxnLst>
    <dgm:cxn modelId="{7E22CE05-57CC-407C-B98D-C1D8CA9BE8D9}" srcId="{00EE2587-E441-48B9-A8B3-738B1003D71E}" destId="{39B7F0E5-D2EB-4D4B-ADC3-C6DB22DC775E}" srcOrd="0" destOrd="0" parTransId="{F02404AF-3C10-4C65-9ECC-C640F0577A07}" sibTransId="{C3F14027-A224-4BA7-B058-F06B3F82ADE2}"/>
    <dgm:cxn modelId="{C9C8C189-444A-45E7-8662-5E287077EB30}" type="presOf" srcId="{00EE2587-E441-48B9-A8B3-738B1003D71E}" destId="{BC377A27-74F9-4951-A97C-15F38A636EA2}" srcOrd="0" destOrd="0" presId="urn:microsoft.com/office/officeart/2005/8/layout/vList2"/>
    <dgm:cxn modelId="{19A6CD9F-FCE6-444A-8906-C9DEDBE0D576}" type="presOf" srcId="{39B7F0E5-D2EB-4D4B-ADC3-C6DB22DC775E}" destId="{154FA365-A852-4114-B73B-23628AE446C7}" srcOrd="0" destOrd="0" presId="urn:microsoft.com/office/officeart/2005/8/layout/vList2"/>
    <dgm:cxn modelId="{97EF2C47-5349-4F25-BF48-9217AABB92E8}" type="presParOf" srcId="{BC377A27-74F9-4951-A97C-15F38A636EA2}" destId="{154FA365-A852-4114-B73B-23628AE446C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4FFC412-FE80-4AFC-82D6-88A0783B0295}"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A833998A-F8CC-49C3-AEF5-7F3A66EF216C}">
      <dgm:prSet/>
      <dgm:spPr/>
      <dgm:t>
        <a:bodyPr/>
        <a:lstStyle/>
        <a:p>
          <a:pPr rtl="0"/>
          <a:r>
            <a:rPr lang="sq-AL" noProof="1" smtClean="0"/>
            <a:t>Diskutoni mbi presionin e shoqërisë apo presionin nga njerëzit e moshës tuaj, për tu sjellë në mënyra që ju jeni të vetëdijshëm se janë të rrezikshme, të gabuara, ose që normalisht ju vet nuk do të vepronit ashtu. Diskutoni forma të ndryshme që një presion i tillë mund të marrë.</a:t>
          </a:r>
          <a:endParaRPr lang="sq-AL" noProof="1"/>
        </a:p>
      </dgm:t>
    </dgm:pt>
    <dgm:pt modelId="{E3854755-E405-47EB-8D66-0BAE6C524B32}" type="parTrans" cxnId="{5DF70520-ADB1-4B38-BE52-E5261456B862}">
      <dgm:prSet/>
      <dgm:spPr/>
      <dgm:t>
        <a:bodyPr/>
        <a:lstStyle/>
        <a:p>
          <a:endParaRPr lang="en-US"/>
        </a:p>
      </dgm:t>
    </dgm:pt>
    <dgm:pt modelId="{A02F954C-2305-4EC5-8DDB-A7B7261842D2}" type="sibTrans" cxnId="{5DF70520-ADB1-4B38-BE52-E5261456B862}">
      <dgm:prSet/>
      <dgm:spPr/>
      <dgm:t>
        <a:bodyPr/>
        <a:lstStyle/>
        <a:p>
          <a:endParaRPr lang="en-US"/>
        </a:p>
      </dgm:t>
    </dgm:pt>
    <dgm:pt modelId="{11AA164C-9C6A-4823-A7A8-C01D7D42442E}">
      <dgm:prSet/>
      <dgm:spPr/>
      <dgm:t>
        <a:bodyPr/>
        <a:lstStyle/>
        <a:p>
          <a:pPr rtl="0"/>
          <a:r>
            <a:rPr lang="sq-AL" dirty="0" smtClean="0"/>
            <a:t>Lexoni në klasë fragmente nga literatura artistike për fëmijë, etj (p.sh. “Djemt</a:t>
          </a:r>
          <a:r>
            <a:rPr lang="en-US" dirty="0" smtClean="0"/>
            <a:t>ë</a:t>
          </a:r>
          <a:r>
            <a:rPr lang="sq-AL" dirty="0" smtClean="0"/>
            <a:t> e Rrugës Pal”, “Aventurat e Tom Sejerit”, etj......) ku mund të përshkruhen skena të presionit “peers”.</a:t>
          </a:r>
          <a:endParaRPr lang="en-US" dirty="0"/>
        </a:p>
      </dgm:t>
    </dgm:pt>
    <dgm:pt modelId="{B4EC0C8F-E22B-44B4-90A2-D90C3AF0CE7C}" type="parTrans" cxnId="{570C5C76-3AEB-4F9A-8B07-F852C951D7AD}">
      <dgm:prSet/>
      <dgm:spPr/>
      <dgm:t>
        <a:bodyPr/>
        <a:lstStyle/>
        <a:p>
          <a:endParaRPr lang="en-US"/>
        </a:p>
      </dgm:t>
    </dgm:pt>
    <dgm:pt modelId="{D169CC06-A3DD-435D-8550-7F759FF1D26B}" type="sibTrans" cxnId="{570C5C76-3AEB-4F9A-8B07-F852C951D7AD}">
      <dgm:prSet/>
      <dgm:spPr/>
      <dgm:t>
        <a:bodyPr/>
        <a:lstStyle/>
        <a:p>
          <a:endParaRPr lang="en-US"/>
        </a:p>
      </dgm:t>
    </dgm:pt>
    <dgm:pt modelId="{0BD73BA3-42E2-4607-BEEC-94D2C417A9BB}" type="pres">
      <dgm:prSet presAssocID="{34FFC412-FE80-4AFC-82D6-88A0783B0295}" presName="linear" presStyleCnt="0">
        <dgm:presLayoutVars>
          <dgm:animLvl val="lvl"/>
          <dgm:resizeHandles val="exact"/>
        </dgm:presLayoutVars>
      </dgm:prSet>
      <dgm:spPr/>
      <dgm:t>
        <a:bodyPr/>
        <a:lstStyle/>
        <a:p>
          <a:endParaRPr lang="en-US"/>
        </a:p>
      </dgm:t>
    </dgm:pt>
    <dgm:pt modelId="{4A7F4763-8024-47B5-9FB4-B85F3A9A29A5}" type="pres">
      <dgm:prSet presAssocID="{A833998A-F8CC-49C3-AEF5-7F3A66EF216C}" presName="parentText" presStyleLbl="node1" presStyleIdx="0" presStyleCnt="2">
        <dgm:presLayoutVars>
          <dgm:chMax val="0"/>
          <dgm:bulletEnabled val="1"/>
        </dgm:presLayoutVars>
      </dgm:prSet>
      <dgm:spPr/>
      <dgm:t>
        <a:bodyPr/>
        <a:lstStyle/>
        <a:p>
          <a:endParaRPr lang="en-US"/>
        </a:p>
      </dgm:t>
    </dgm:pt>
    <dgm:pt modelId="{BDC8075E-C004-4904-9937-278D3C58B17B}" type="pres">
      <dgm:prSet presAssocID="{A02F954C-2305-4EC5-8DDB-A7B7261842D2}" presName="spacer" presStyleCnt="0"/>
      <dgm:spPr/>
      <dgm:t>
        <a:bodyPr/>
        <a:lstStyle/>
        <a:p>
          <a:endParaRPr lang="en-US"/>
        </a:p>
      </dgm:t>
    </dgm:pt>
    <dgm:pt modelId="{F27D4564-D491-4057-8444-E442E1096273}" type="pres">
      <dgm:prSet presAssocID="{11AA164C-9C6A-4823-A7A8-C01D7D42442E}" presName="parentText" presStyleLbl="node1" presStyleIdx="1" presStyleCnt="2">
        <dgm:presLayoutVars>
          <dgm:chMax val="0"/>
          <dgm:bulletEnabled val="1"/>
        </dgm:presLayoutVars>
      </dgm:prSet>
      <dgm:spPr/>
      <dgm:t>
        <a:bodyPr/>
        <a:lstStyle/>
        <a:p>
          <a:endParaRPr lang="en-US"/>
        </a:p>
      </dgm:t>
    </dgm:pt>
  </dgm:ptLst>
  <dgm:cxnLst>
    <dgm:cxn modelId="{5122F3FB-9FA8-41EB-BA12-B231721D2FDB}" type="presOf" srcId="{A833998A-F8CC-49C3-AEF5-7F3A66EF216C}" destId="{4A7F4763-8024-47B5-9FB4-B85F3A9A29A5}" srcOrd="0" destOrd="0" presId="urn:microsoft.com/office/officeart/2005/8/layout/vList2"/>
    <dgm:cxn modelId="{A064EAA2-89DC-4A07-99A6-FA75294089C1}" type="presOf" srcId="{11AA164C-9C6A-4823-A7A8-C01D7D42442E}" destId="{F27D4564-D491-4057-8444-E442E1096273}" srcOrd="0" destOrd="0" presId="urn:microsoft.com/office/officeart/2005/8/layout/vList2"/>
    <dgm:cxn modelId="{04C3FCCC-6AB6-4578-809B-B9434705B61F}" type="presOf" srcId="{34FFC412-FE80-4AFC-82D6-88A0783B0295}" destId="{0BD73BA3-42E2-4607-BEEC-94D2C417A9BB}" srcOrd="0" destOrd="0" presId="urn:microsoft.com/office/officeart/2005/8/layout/vList2"/>
    <dgm:cxn modelId="{5DF70520-ADB1-4B38-BE52-E5261456B862}" srcId="{34FFC412-FE80-4AFC-82D6-88A0783B0295}" destId="{A833998A-F8CC-49C3-AEF5-7F3A66EF216C}" srcOrd="0" destOrd="0" parTransId="{E3854755-E405-47EB-8D66-0BAE6C524B32}" sibTransId="{A02F954C-2305-4EC5-8DDB-A7B7261842D2}"/>
    <dgm:cxn modelId="{570C5C76-3AEB-4F9A-8B07-F852C951D7AD}" srcId="{34FFC412-FE80-4AFC-82D6-88A0783B0295}" destId="{11AA164C-9C6A-4823-A7A8-C01D7D42442E}" srcOrd="1" destOrd="0" parTransId="{B4EC0C8F-E22B-44B4-90A2-D90C3AF0CE7C}" sibTransId="{D169CC06-A3DD-435D-8550-7F759FF1D26B}"/>
    <dgm:cxn modelId="{D289E57B-7D7C-45E6-A362-0A80FA07C4EC}" type="presParOf" srcId="{0BD73BA3-42E2-4607-BEEC-94D2C417A9BB}" destId="{4A7F4763-8024-47B5-9FB4-B85F3A9A29A5}" srcOrd="0" destOrd="0" presId="urn:microsoft.com/office/officeart/2005/8/layout/vList2"/>
    <dgm:cxn modelId="{6AB291F2-D1A7-46AD-95DC-5D0968C1E1DC}" type="presParOf" srcId="{0BD73BA3-42E2-4607-BEEC-94D2C417A9BB}" destId="{BDC8075E-C004-4904-9937-278D3C58B17B}" srcOrd="1" destOrd="0" presId="urn:microsoft.com/office/officeart/2005/8/layout/vList2"/>
    <dgm:cxn modelId="{5613DCFB-0FC7-487F-A860-76C60945F486}" type="presParOf" srcId="{0BD73BA3-42E2-4607-BEEC-94D2C417A9BB}" destId="{F27D4564-D491-4057-8444-E442E109627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A195492-904C-4166-ACD2-48A7C66520BA}"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C4289F6A-2D89-43D8-B16E-363E0ACB6BC6}">
      <dgm:prSet/>
      <dgm:spPr/>
      <dgm:t>
        <a:bodyPr/>
        <a:lstStyle/>
        <a:p>
          <a:pPr rtl="0"/>
          <a:r>
            <a:rPr lang="sq-AL" noProof="1" smtClean="0"/>
            <a:t>Kërkojuni nxënësve të përshkruajnë implikimet në skena të ngjashme dhe lidhjen e tyre me presionin “peers”. </a:t>
          </a:r>
          <a:endParaRPr lang="sq-AL" noProof="1"/>
        </a:p>
      </dgm:t>
    </dgm:pt>
    <dgm:pt modelId="{BAF3FA3E-BC6D-47F0-8EA6-E30569228603}" type="parTrans" cxnId="{608B8B25-7065-4D3A-AD6B-F77B6D611DCF}">
      <dgm:prSet/>
      <dgm:spPr/>
      <dgm:t>
        <a:bodyPr/>
        <a:lstStyle/>
        <a:p>
          <a:endParaRPr lang="en-US"/>
        </a:p>
      </dgm:t>
    </dgm:pt>
    <dgm:pt modelId="{F49FF01B-3963-49A6-82ED-FC2F8245D858}" type="sibTrans" cxnId="{608B8B25-7065-4D3A-AD6B-F77B6D611DCF}">
      <dgm:prSet/>
      <dgm:spPr/>
      <dgm:t>
        <a:bodyPr/>
        <a:lstStyle/>
        <a:p>
          <a:endParaRPr lang="en-US"/>
        </a:p>
      </dgm:t>
    </dgm:pt>
    <dgm:pt modelId="{F684DB37-CB0C-4E9B-B758-1262D35F7C72}">
      <dgm:prSet/>
      <dgm:spPr/>
      <dgm:t>
        <a:bodyPr/>
        <a:lstStyle/>
        <a:p>
          <a:pPr rtl="0"/>
          <a:r>
            <a:rPr lang="sq-AL" noProof="1" smtClean="0"/>
            <a:t>Kërkojuni nxënësve të shkruajnë një esse të shkurtër mbi atë që mund të ndodhë nëse ata do të kenë një ofertë të drogës nga një prej shokëve apo moshatarëve të tyre, etj.</a:t>
          </a:r>
          <a:endParaRPr lang="sq-AL" noProof="1"/>
        </a:p>
      </dgm:t>
    </dgm:pt>
    <dgm:pt modelId="{06724580-E6B7-4C8F-A087-CDAFF71EE501}" type="parTrans" cxnId="{CB01EA5E-641F-4B06-B300-0603B17D81AA}">
      <dgm:prSet/>
      <dgm:spPr/>
      <dgm:t>
        <a:bodyPr/>
        <a:lstStyle/>
        <a:p>
          <a:endParaRPr lang="en-US"/>
        </a:p>
      </dgm:t>
    </dgm:pt>
    <dgm:pt modelId="{F89E3621-76F0-45D8-A1D1-7C50D9D7EE31}" type="sibTrans" cxnId="{CB01EA5E-641F-4B06-B300-0603B17D81AA}">
      <dgm:prSet/>
      <dgm:spPr/>
      <dgm:t>
        <a:bodyPr/>
        <a:lstStyle/>
        <a:p>
          <a:endParaRPr lang="en-US"/>
        </a:p>
      </dgm:t>
    </dgm:pt>
    <dgm:pt modelId="{D1E41BF5-2924-4C1B-B81A-0E319E8F8B3A}" type="pres">
      <dgm:prSet presAssocID="{6A195492-904C-4166-ACD2-48A7C66520BA}" presName="linear" presStyleCnt="0">
        <dgm:presLayoutVars>
          <dgm:animLvl val="lvl"/>
          <dgm:resizeHandles val="exact"/>
        </dgm:presLayoutVars>
      </dgm:prSet>
      <dgm:spPr/>
      <dgm:t>
        <a:bodyPr/>
        <a:lstStyle/>
        <a:p>
          <a:endParaRPr lang="en-US"/>
        </a:p>
      </dgm:t>
    </dgm:pt>
    <dgm:pt modelId="{04295B1E-EAF6-4EC7-A14A-535ED91BB826}" type="pres">
      <dgm:prSet presAssocID="{C4289F6A-2D89-43D8-B16E-363E0ACB6BC6}" presName="parentText" presStyleLbl="node1" presStyleIdx="0" presStyleCnt="2">
        <dgm:presLayoutVars>
          <dgm:chMax val="0"/>
          <dgm:bulletEnabled val="1"/>
        </dgm:presLayoutVars>
      </dgm:prSet>
      <dgm:spPr/>
      <dgm:t>
        <a:bodyPr/>
        <a:lstStyle/>
        <a:p>
          <a:endParaRPr lang="en-US"/>
        </a:p>
      </dgm:t>
    </dgm:pt>
    <dgm:pt modelId="{3466F29C-B667-4592-9433-7FF3CF2AA537}" type="pres">
      <dgm:prSet presAssocID="{F49FF01B-3963-49A6-82ED-FC2F8245D858}" presName="spacer" presStyleCnt="0"/>
      <dgm:spPr/>
      <dgm:t>
        <a:bodyPr/>
        <a:lstStyle/>
        <a:p>
          <a:endParaRPr lang="en-US"/>
        </a:p>
      </dgm:t>
    </dgm:pt>
    <dgm:pt modelId="{078F773A-0D19-4CC4-89C1-723270EDFB2E}" type="pres">
      <dgm:prSet presAssocID="{F684DB37-CB0C-4E9B-B758-1262D35F7C72}" presName="parentText" presStyleLbl="node1" presStyleIdx="1" presStyleCnt="2">
        <dgm:presLayoutVars>
          <dgm:chMax val="0"/>
          <dgm:bulletEnabled val="1"/>
        </dgm:presLayoutVars>
      </dgm:prSet>
      <dgm:spPr/>
      <dgm:t>
        <a:bodyPr/>
        <a:lstStyle/>
        <a:p>
          <a:endParaRPr lang="en-US"/>
        </a:p>
      </dgm:t>
    </dgm:pt>
  </dgm:ptLst>
  <dgm:cxnLst>
    <dgm:cxn modelId="{608B8B25-7065-4D3A-AD6B-F77B6D611DCF}" srcId="{6A195492-904C-4166-ACD2-48A7C66520BA}" destId="{C4289F6A-2D89-43D8-B16E-363E0ACB6BC6}" srcOrd="0" destOrd="0" parTransId="{BAF3FA3E-BC6D-47F0-8EA6-E30569228603}" sibTransId="{F49FF01B-3963-49A6-82ED-FC2F8245D858}"/>
    <dgm:cxn modelId="{95057050-44AC-48C1-8DFF-CF4B87376579}" type="presOf" srcId="{C4289F6A-2D89-43D8-B16E-363E0ACB6BC6}" destId="{04295B1E-EAF6-4EC7-A14A-535ED91BB826}" srcOrd="0" destOrd="0" presId="urn:microsoft.com/office/officeart/2005/8/layout/vList2"/>
    <dgm:cxn modelId="{CB01EA5E-641F-4B06-B300-0603B17D81AA}" srcId="{6A195492-904C-4166-ACD2-48A7C66520BA}" destId="{F684DB37-CB0C-4E9B-B758-1262D35F7C72}" srcOrd="1" destOrd="0" parTransId="{06724580-E6B7-4C8F-A087-CDAFF71EE501}" sibTransId="{F89E3621-76F0-45D8-A1D1-7C50D9D7EE31}"/>
    <dgm:cxn modelId="{B7E601BE-ADE3-4C97-BFE4-B26C1F6E2353}" type="presOf" srcId="{F684DB37-CB0C-4E9B-B758-1262D35F7C72}" destId="{078F773A-0D19-4CC4-89C1-723270EDFB2E}" srcOrd="0" destOrd="0" presId="urn:microsoft.com/office/officeart/2005/8/layout/vList2"/>
    <dgm:cxn modelId="{98DA2D47-6FE5-47A8-95F2-09774286E2E7}" type="presOf" srcId="{6A195492-904C-4166-ACD2-48A7C66520BA}" destId="{D1E41BF5-2924-4C1B-B81A-0E319E8F8B3A}" srcOrd="0" destOrd="0" presId="urn:microsoft.com/office/officeart/2005/8/layout/vList2"/>
    <dgm:cxn modelId="{7F0F190F-ADCC-4CAA-AE7C-8E4E1A4CDFF2}" type="presParOf" srcId="{D1E41BF5-2924-4C1B-B81A-0E319E8F8B3A}" destId="{04295B1E-EAF6-4EC7-A14A-535ED91BB826}" srcOrd="0" destOrd="0" presId="urn:microsoft.com/office/officeart/2005/8/layout/vList2"/>
    <dgm:cxn modelId="{8E14582F-634B-4361-9F07-3065AA707210}" type="presParOf" srcId="{D1E41BF5-2924-4C1B-B81A-0E319E8F8B3A}" destId="{3466F29C-B667-4592-9433-7FF3CF2AA537}" srcOrd="1" destOrd="0" presId="urn:microsoft.com/office/officeart/2005/8/layout/vList2"/>
    <dgm:cxn modelId="{A25DC04D-9B5A-499C-8E9E-1173FF870B60}" type="presParOf" srcId="{D1E41BF5-2924-4C1B-B81A-0E319E8F8B3A}" destId="{078F773A-0D19-4CC4-89C1-723270EDFB2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CB8F1-E699-4C78-9C54-5DC83E96A191}"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C792C112-6368-4725-9FF5-4CF0110BBBA8}">
      <dgm:prSet custT="1"/>
      <dgm:spPr/>
      <dgm:t>
        <a:bodyPr/>
        <a:lstStyle/>
        <a:p>
          <a:pPr rtl="0"/>
          <a:r>
            <a:rPr lang="sq-AL" sz="3200" dirty="0" smtClean="0"/>
            <a:t>Letër dhe lapsa</a:t>
          </a:r>
          <a:endParaRPr lang="en-US" sz="3200" dirty="0"/>
        </a:p>
      </dgm:t>
    </dgm:pt>
    <dgm:pt modelId="{8352B653-1690-43E1-B40C-6CBDE3564163}" type="parTrans" cxnId="{823200B2-6414-44B6-B7CE-DBF24BBEECC6}">
      <dgm:prSet/>
      <dgm:spPr/>
      <dgm:t>
        <a:bodyPr/>
        <a:lstStyle/>
        <a:p>
          <a:endParaRPr lang="en-US"/>
        </a:p>
      </dgm:t>
    </dgm:pt>
    <dgm:pt modelId="{57FA476F-2D10-46C8-AF6C-084FBA5C7041}" type="sibTrans" cxnId="{823200B2-6414-44B6-B7CE-DBF24BBEECC6}">
      <dgm:prSet/>
      <dgm:spPr/>
      <dgm:t>
        <a:bodyPr/>
        <a:lstStyle/>
        <a:p>
          <a:endParaRPr lang="en-US"/>
        </a:p>
      </dgm:t>
    </dgm:pt>
    <dgm:pt modelId="{79C08B96-EE20-4183-899F-05679AEA3B55}">
      <dgm:prSet custT="1"/>
      <dgm:spPr/>
      <dgm:t>
        <a:bodyPr/>
        <a:lstStyle/>
        <a:p>
          <a:pPr rtl="0"/>
          <a:r>
            <a:rPr lang="it-IT" sz="3200" dirty="0" smtClean="0"/>
            <a:t>Kompiuter me q</a:t>
          </a:r>
          <a:r>
            <a:rPr lang="sq-AL" sz="3200" dirty="0" smtClean="0"/>
            <a:t>asje </a:t>
          </a:r>
          <a:r>
            <a:rPr lang="it-IT" sz="3200" dirty="0" smtClean="0"/>
            <a:t>i</a:t>
          </a:r>
          <a:r>
            <a:rPr lang="sq-AL" sz="3200" dirty="0" smtClean="0"/>
            <a:t>nternet</a:t>
          </a:r>
          <a:r>
            <a:rPr lang="it-IT" sz="3200" dirty="0" smtClean="0"/>
            <a:t>i</a:t>
          </a:r>
          <a:r>
            <a:rPr lang="sq-AL" sz="3200" dirty="0" smtClean="0"/>
            <a:t> </a:t>
          </a:r>
          <a:endParaRPr lang="en-US" sz="3200" dirty="0"/>
        </a:p>
      </dgm:t>
    </dgm:pt>
    <dgm:pt modelId="{CB6674B4-360E-4596-91C9-B7A4380BD8C4}" type="parTrans" cxnId="{DEE5E0F7-335B-426C-8823-FE902D90976E}">
      <dgm:prSet/>
      <dgm:spPr/>
      <dgm:t>
        <a:bodyPr/>
        <a:lstStyle/>
        <a:p>
          <a:endParaRPr lang="en-US"/>
        </a:p>
      </dgm:t>
    </dgm:pt>
    <dgm:pt modelId="{FA3C874E-E095-4E00-88B9-7559BAD6C253}" type="sibTrans" cxnId="{DEE5E0F7-335B-426C-8823-FE902D90976E}">
      <dgm:prSet/>
      <dgm:spPr/>
      <dgm:t>
        <a:bodyPr/>
        <a:lstStyle/>
        <a:p>
          <a:endParaRPr lang="en-US"/>
        </a:p>
      </dgm:t>
    </dgm:pt>
    <dgm:pt modelId="{63E02C01-9298-4156-A92A-EF3C9735FA3D}" type="pres">
      <dgm:prSet presAssocID="{FD8CB8F1-E699-4C78-9C54-5DC83E96A191}" presName="linear" presStyleCnt="0">
        <dgm:presLayoutVars>
          <dgm:animLvl val="lvl"/>
          <dgm:resizeHandles val="exact"/>
        </dgm:presLayoutVars>
      </dgm:prSet>
      <dgm:spPr/>
      <dgm:t>
        <a:bodyPr/>
        <a:lstStyle/>
        <a:p>
          <a:endParaRPr lang="en-US"/>
        </a:p>
      </dgm:t>
    </dgm:pt>
    <dgm:pt modelId="{C6A20229-9AC2-4D0C-9DC5-ABD829A18283}" type="pres">
      <dgm:prSet presAssocID="{C792C112-6368-4725-9FF5-4CF0110BBBA8}" presName="parentText" presStyleLbl="node1" presStyleIdx="0" presStyleCnt="2" custLinFactNeighborX="2778" custLinFactNeighborY="12173">
        <dgm:presLayoutVars>
          <dgm:chMax val="0"/>
          <dgm:bulletEnabled val="1"/>
        </dgm:presLayoutVars>
      </dgm:prSet>
      <dgm:spPr/>
      <dgm:t>
        <a:bodyPr/>
        <a:lstStyle/>
        <a:p>
          <a:endParaRPr lang="en-US"/>
        </a:p>
      </dgm:t>
    </dgm:pt>
    <dgm:pt modelId="{9319B8F8-69C8-471E-895C-FDE4798E8D03}" type="pres">
      <dgm:prSet presAssocID="{57FA476F-2D10-46C8-AF6C-084FBA5C7041}" presName="spacer" presStyleCnt="0"/>
      <dgm:spPr/>
      <dgm:t>
        <a:bodyPr/>
        <a:lstStyle/>
        <a:p>
          <a:endParaRPr lang="en-US"/>
        </a:p>
      </dgm:t>
    </dgm:pt>
    <dgm:pt modelId="{FB0CBBDD-7393-4FDF-BB76-A4586A8538A0}" type="pres">
      <dgm:prSet presAssocID="{79C08B96-EE20-4183-899F-05679AEA3B55}" presName="parentText" presStyleLbl="node1" presStyleIdx="1" presStyleCnt="2">
        <dgm:presLayoutVars>
          <dgm:chMax val="0"/>
          <dgm:bulletEnabled val="1"/>
        </dgm:presLayoutVars>
      </dgm:prSet>
      <dgm:spPr/>
      <dgm:t>
        <a:bodyPr/>
        <a:lstStyle/>
        <a:p>
          <a:endParaRPr lang="en-US"/>
        </a:p>
      </dgm:t>
    </dgm:pt>
  </dgm:ptLst>
  <dgm:cxnLst>
    <dgm:cxn modelId="{E19911F8-12DE-460D-9669-44E6C65698AD}" type="presOf" srcId="{FD8CB8F1-E699-4C78-9C54-5DC83E96A191}" destId="{63E02C01-9298-4156-A92A-EF3C9735FA3D}" srcOrd="0" destOrd="0" presId="urn:microsoft.com/office/officeart/2005/8/layout/vList2"/>
    <dgm:cxn modelId="{8992EAA8-D84C-43CA-9417-CA0F7512865A}" type="presOf" srcId="{79C08B96-EE20-4183-899F-05679AEA3B55}" destId="{FB0CBBDD-7393-4FDF-BB76-A4586A8538A0}" srcOrd="0" destOrd="0" presId="urn:microsoft.com/office/officeart/2005/8/layout/vList2"/>
    <dgm:cxn modelId="{823200B2-6414-44B6-B7CE-DBF24BBEECC6}" srcId="{FD8CB8F1-E699-4C78-9C54-5DC83E96A191}" destId="{C792C112-6368-4725-9FF5-4CF0110BBBA8}" srcOrd="0" destOrd="0" parTransId="{8352B653-1690-43E1-B40C-6CBDE3564163}" sibTransId="{57FA476F-2D10-46C8-AF6C-084FBA5C7041}"/>
    <dgm:cxn modelId="{DEE5E0F7-335B-426C-8823-FE902D90976E}" srcId="{FD8CB8F1-E699-4C78-9C54-5DC83E96A191}" destId="{79C08B96-EE20-4183-899F-05679AEA3B55}" srcOrd="1" destOrd="0" parTransId="{CB6674B4-360E-4596-91C9-B7A4380BD8C4}" sibTransId="{FA3C874E-E095-4E00-88B9-7559BAD6C253}"/>
    <dgm:cxn modelId="{2AE3A2FF-FD31-47DA-966A-2FC81F09B1CE}" type="presOf" srcId="{C792C112-6368-4725-9FF5-4CF0110BBBA8}" destId="{C6A20229-9AC2-4D0C-9DC5-ABD829A18283}" srcOrd="0" destOrd="0" presId="urn:microsoft.com/office/officeart/2005/8/layout/vList2"/>
    <dgm:cxn modelId="{52F0B429-E780-4FE9-AADE-182FB21654BC}" type="presParOf" srcId="{63E02C01-9298-4156-A92A-EF3C9735FA3D}" destId="{C6A20229-9AC2-4D0C-9DC5-ABD829A18283}" srcOrd="0" destOrd="0" presId="urn:microsoft.com/office/officeart/2005/8/layout/vList2"/>
    <dgm:cxn modelId="{6C413C17-6300-49AF-98B8-0BF67223C9C2}" type="presParOf" srcId="{63E02C01-9298-4156-A92A-EF3C9735FA3D}" destId="{9319B8F8-69C8-471E-895C-FDE4798E8D03}" srcOrd="1" destOrd="0" presId="urn:microsoft.com/office/officeart/2005/8/layout/vList2"/>
    <dgm:cxn modelId="{F509651E-0ED6-4777-9027-47F499F63A7C}" type="presParOf" srcId="{63E02C01-9298-4156-A92A-EF3C9735FA3D}" destId="{FB0CBBDD-7393-4FDF-BB76-A4586A8538A0}"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DF77808-F808-4FDC-87B4-9639931B975C}"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1C15B60E-2F22-4761-92FA-8FB83EDEB293}">
      <dgm:prSet custT="1"/>
      <dgm:spPr/>
      <dgm:t>
        <a:bodyPr/>
        <a:lstStyle/>
        <a:p>
          <a:pPr rtl="0"/>
          <a:r>
            <a:rPr lang="it-IT" sz="2800" dirty="0" smtClean="0"/>
            <a:t>Libra nga literatura artistike për fëmijë, etj</a:t>
          </a:r>
          <a:endParaRPr lang="en-US" sz="2800" dirty="0"/>
        </a:p>
      </dgm:t>
    </dgm:pt>
    <dgm:pt modelId="{367AA942-5A38-4D5D-9F0F-66180707991D}" type="parTrans" cxnId="{F5CEA895-A0CA-48DD-B53F-0773CF4EB701}">
      <dgm:prSet/>
      <dgm:spPr/>
      <dgm:t>
        <a:bodyPr/>
        <a:lstStyle/>
        <a:p>
          <a:endParaRPr lang="en-US" sz="3600"/>
        </a:p>
      </dgm:t>
    </dgm:pt>
    <dgm:pt modelId="{D167811F-5604-420D-83A2-A1B90AB7D185}" type="sibTrans" cxnId="{F5CEA895-A0CA-48DD-B53F-0773CF4EB701}">
      <dgm:prSet/>
      <dgm:spPr/>
      <dgm:t>
        <a:bodyPr/>
        <a:lstStyle/>
        <a:p>
          <a:endParaRPr lang="en-US" sz="3600"/>
        </a:p>
      </dgm:t>
    </dgm:pt>
    <dgm:pt modelId="{613880A4-69F1-4104-9C05-D5D16B931C7B}">
      <dgm:prSet custT="1"/>
      <dgm:spPr/>
      <dgm:t>
        <a:bodyPr/>
        <a:lstStyle/>
        <a:p>
          <a:pPr rtl="0"/>
          <a:r>
            <a:rPr lang="it-IT" sz="2800" dirty="0" smtClean="0"/>
            <a:t>TV </a:t>
          </a:r>
          <a:endParaRPr lang="en-US" sz="2800" dirty="0"/>
        </a:p>
      </dgm:t>
    </dgm:pt>
    <dgm:pt modelId="{C53ADF65-8703-4FD2-A3D9-1C6DB7D1A277}" type="parTrans" cxnId="{B59F6056-7B66-4435-B24C-2CD35F7FD854}">
      <dgm:prSet/>
      <dgm:spPr/>
      <dgm:t>
        <a:bodyPr/>
        <a:lstStyle/>
        <a:p>
          <a:endParaRPr lang="en-US" sz="3600"/>
        </a:p>
      </dgm:t>
    </dgm:pt>
    <dgm:pt modelId="{53AFF39C-417C-4326-B8EA-4817F6DA5318}" type="sibTrans" cxnId="{B59F6056-7B66-4435-B24C-2CD35F7FD854}">
      <dgm:prSet/>
      <dgm:spPr/>
      <dgm:t>
        <a:bodyPr/>
        <a:lstStyle/>
        <a:p>
          <a:endParaRPr lang="en-US" sz="3600"/>
        </a:p>
      </dgm:t>
    </dgm:pt>
    <dgm:pt modelId="{1B441A75-9470-4715-9B47-5BA79BA33D11}">
      <dgm:prSet custT="1"/>
      <dgm:spPr/>
      <dgm:t>
        <a:bodyPr/>
        <a:lstStyle/>
        <a:p>
          <a:pPr rtl="0"/>
          <a:r>
            <a:rPr lang="it-IT" sz="2800" dirty="0" smtClean="0"/>
            <a:t>Video-Aparat </a:t>
          </a:r>
          <a:endParaRPr lang="en-US" sz="2800" dirty="0"/>
        </a:p>
      </dgm:t>
    </dgm:pt>
    <dgm:pt modelId="{2B337FA0-4EB4-470F-9008-E56ECD6FF0A6}" type="parTrans" cxnId="{4E71F819-E5A6-4A60-AA26-A781222EC24B}">
      <dgm:prSet/>
      <dgm:spPr/>
      <dgm:t>
        <a:bodyPr/>
        <a:lstStyle/>
        <a:p>
          <a:endParaRPr lang="en-US" sz="3600"/>
        </a:p>
      </dgm:t>
    </dgm:pt>
    <dgm:pt modelId="{85DFB6A9-9FB3-440A-8327-904149A2A91C}" type="sibTrans" cxnId="{4E71F819-E5A6-4A60-AA26-A781222EC24B}">
      <dgm:prSet/>
      <dgm:spPr/>
      <dgm:t>
        <a:bodyPr/>
        <a:lstStyle/>
        <a:p>
          <a:endParaRPr lang="en-US" sz="3600"/>
        </a:p>
      </dgm:t>
    </dgm:pt>
    <dgm:pt modelId="{5DD2F069-8450-425C-B8F6-54D056C5732B}" type="pres">
      <dgm:prSet presAssocID="{1DF77808-F808-4FDC-87B4-9639931B975C}" presName="linear" presStyleCnt="0">
        <dgm:presLayoutVars>
          <dgm:animLvl val="lvl"/>
          <dgm:resizeHandles val="exact"/>
        </dgm:presLayoutVars>
      </dgm:prSet>
      <dgm:spPr/>
      <dgm:t>
        <a:bodyPr/>
        <a:lstStyle/>
        <a:p>
          <a:endParaRPr lang="en-US"/>
        </a:p>
      </dgm:t>
    </dgm:pt>
    <dgm:pt modelId="{63C9D231-7B98-45A9-AC40-FAB3F2823939}" type="pres">
      <dgm:prSet presAssocID="{1C15B60E-2F22-4761-92FA-8FB83EDEB293}" presName="parentText" presStyleLbl="node1" presStyleIdx="0" presStyleCnt="3">
        <dgm:presLayoutVars>
          <dgm:chMax val="0"/>
          <dgm:bulletEnabled val="1"/>
        </dgm:presLayoutVars>
      </dgm:prSet>
      <dgm:spPr/>
      <dgm:t>
        <a:bodyPr/>
        <a:lstStyle/>
        <a:p>
          <a:endParaRPr lang="en-US"/>
        </a:p>
      </dgm:t>
    </dgm:pt>
    <dgm:pt modelId="{2FBB7251-C35B-44E9-B79D-85D72D5BE365}" type="pres">
      <dgm:prSet presAssocID="{D167811F-5604-420D-83A2-A1B90AB7D185}" presName="spacer" presStyleCnt="0"/>
      <dgm:spPr/>
      <dgm:t>
        <a:bodyPr/>
        <a:lstStyle/>
        <a:p>
          <a:endParaRPr lang="en-US"/>
        </a:p>
      </dgm:t>
    </dgm:pt>
    <dgm:pt modelId="{4CC47AE1-0EC0-4D98-B353-0735D79BE2D0}" type="pres">
      <dgm:prSet presAssocID="{613880A4-69F1-4104-9C05-D5D16B931C7B}" presName="parentText" presStyleLbl="node1" presStyleIdx="1" presStyleCnt="3">
        <dgm:presLayoutVars>
          <dgm:chMax val="0"/>
          <dgm:bulletEnabled val="1"/>
        </dgm:presLayoutVars>
      </dgm:prSet>
      <dgm:spPr/>
      <dgm:t>
        <a:bodyPr/>
        <a:lstStyle/>
        <a:p>
          <a:endParaRPr lang="en-US"/>
        </a:p>
      </dgm:t>
    </dgm:pt>
    <dgm:pt modelId="{8AF822AF-35B6-4F86-9D85-40E0EF125432}" type="pres">
      <dgm:prSet presAssocID="{53AFF39C-417C-4326-B8EA-4817F6DA5318}" presName="spacer" presStyleCnt="0"/>
      <dgm:spPr/>
      <dgm:t>
        <a:bodyPr/>
        <a:lstStyle/>
        <a:p>
          <a:endParaRPr lang="en-US"/>
        </a:p>
      </dgm:t>
    </dgm:pt>
    <dgm:pt modelId="{327D9008-89C9-4072-ACFE-A0EAA1478E16}" type="pres">
      <dgm:prSet presAssocID="{1B441A75-9470-4715-9B47-5BA79BA33D11}" presName="parentText" presStyleLbl="node1" presStyleIdx="2" presStyleCnt="3">
        <dgm:presLayoutVars>
          <dgm:chMax val="0"/>
          <dgm:bulletEnabled val="1"/>
        </dgm:presLayoutVars>
      </dgm:prSet>
      <dgm:spPr/>
      <dgm:t>
        <a:bodyPr/>
        <a:lstStyle/>
        <a:p>
          <a:endParaRPr lang="en-US"/>
        </a:p>
      </dgm:t>
    </dgm:pt>
  </dgm:ptLst>
  <dgm:cxnLst>
    <dgm:cxn modelId="{940B026C-23ED-4C3B-8ED1-1E74E3AE6A1C}" type="presOf" srcId="{1DF77808-F808-4FDC-87B4-9639931B975C}" destId="{5DD2F069-8450-425C-B8F6-54D056C5732B}" srcOrd="0" destOrd="0" presId="urn:microsoft.com/office/officeart/2005/8/layout/vList2"/>
    <dgm:cxn modelId="{D945CA72-E547-4268-9831-448319AEFFE0}" type="presOf" srcId="{613880A4-69F1-4104-9C05-D5D16B931C7B}" destId="{4CC47AE1-0EC0-4D98-B353-0735D79BE2D0}" srcOrd="0" destOrd="0" presId="urn:microsoft.com/office/officeart/2005/8/layout/vList2"/>
    <dgm:cxn modelId="{72DF19C8-F6A2-4F53-92CF-DD8D5B4A7037}" type="presOf" srcId="{1B441A75-9470-4715-9B47-5BA79BA33D11}" destId="{327D9008-89C9-4072-ACFE-A0EAA1478E16}" srcOrd="0" destOrd="0" presId="urn:microsoft.com/office/officeart/2005/8/layout/vList2"/>
    <dgm:cxn modelId="{4E71F819-E5A6-4A60-AA26-A781222EC24B}" srcId="{1DF77808-F808-4FDC-87B4-9639931B975C}" destId="{1B441A75-9470-4715-9B47-5BA79BA33D11}" srcOrd="2" destOrd="0" parTransId="{2B337FA0-4EB4-470F-9008-E56ECD6FF0A6}" sibTransId="{85DFB6A9-9FB3-440A-8327-904149A2A91C}"/>
    <dgm:cxn modelId="{F5CEA895-A0CA-48DD-B53F-0773CF4EB701}" srcId="{1DF77808-F808-4FDC-87B4-9639931B975C}" destId="{1C15B60E-2F22-4761-92FA-8FB83EDEB293}" srcOrd="0" destOrd="0" parTransId="{367AA942-5A38-4D5D-9F0F-66180707991D}" sibTransId="{D167811F-5604-420D-83A2-A1B90AB7D185}"/>
    <dgm:cxn modelId="{781117BF-023C-4983-86AB-54587C9EC2ED}" type="presOf" srcId="{1C15B60E-2F22-4761-92FA-8FB83EDEB293}" destId="{63C9D231-7B98-45A9-AC40-FAB3F2823939}" srcOrd="0" destOrd="0" presId="urn:microsoft.com/office/officeart/2005/8/layout/vList2"/>
    <dgm:cxn modelId="{B59F6056-7B66-4435-B24C-2CD35F7FD854}" srcId="{1DF77808-F808-4FDC-87B4-9639931B975C}" destId="{613880A4-69F1-4104-9C05-D5D16B931C7B}" srcOrd="1" destOrd="0" parTransId="{C53ADF65-8703-4FD2-A3D9-1C6DB7D1A277}" sibTransId="{53AFF39C-417C-4326-B8EA-4817F6DA5318}"/>
    <dgm:cxn modelId="{6C48DFAC-833C-4935-B41F-8168C0332D5E}" type="presParOf" srcId="{5DD2F069-8450-425C-B8F6-54D056C5732B}" destId="{63C9D231-7B98-45A9-AC40-FAB3F2823939}" srcOrd="0" destOrd="0" presId="urn:microsoft.com/office/officeart/2005/8/layout/vList2"/>
    <dgm:cxn modelId="{AC64285B-6CBE-48CD-9078-AD2107394DF3}" type="presParOf" srcId="{5DD2F069-8450-425C-B8F6-54D056C5732B}" destId="{2FBB7251-C35B-44E9-B79D-85D72D5BE365}" srcOrd="1" destOrd="0" presId="urn:microsoft.com/office/officeart/2005/8/layout/vList2"/>
    <dgm:cxn modelId="{EBF0EFDC-605D-4639-BF8C-EE3D11EC1B43}" type="presParOf" srcId="{5DD2F069-8450-425C-B8F6-54D056C5732B}" destId="{4CC47AE1-0EC0-4D98-B353-0735D79BE2D0}" srcOrd="2" destOrd="0" presId="urn:microsoft.com/office/officeart/2005/8/layout/vList2"/>
    <dgm:cxn modelId="{C395EB11-D402-4492-AB56-DD6E62B5C925}" type="presParOf" srcId="{5DD2F069-8450-425C-B8F6-54D056C5732B}" destId="{8AF822AF-35B6-4F86-9D85-40E0EF125432}" srcOrd="3" destOrd="0" presId="urn:microsoft.com/office/officeart/2005/8/layout/vList2"/>
    <dgm:cxn modelId="{3F8CE9C9-0B30-4E5E-B859-D7D5FFFEA611}" type="presParOf" srcId="{5DD2F069-8450-425C-B8F6-54D056C5732B}" destId="{327D9008-89C9-4072-ACFE-A0EAA1478E1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71742EF-D610-4494-9D46-C14167C6EA30}"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5BA0F1BA-7A70-4543-ACEE-616827879917}">
      <dgm:prSet/>
      <dgm:spPr/>
      <dgm:t>
        <a:bodyPr/>
        <a:lstStyle/>
        <a:p>
          <a:pPr rtl="0"/>
          <a:r>
            <a:rPr lang="sq-AL" dirty="0" smtClean="0"/>
            <a:t>Shpjegojini nxënësve që ideali i dashurisë dhe miqësisë të obligon me ndjenjën e përgjegjësisë ndaj personit tjetër për të mos e rrezikuar apo dëmtuar atë.</a:t>
          </a:r>
          <a:endParaRPr lang="en-US" dirty="0"/>
        </a:p>
      </dgm:t>
    </dgm:pt>
    <dgm:pt modelId="{579D8010-7AA0-451C-9D56-9DB44006AD0B}" type="parTrans" cxnId="{F5D6CE08-DF5F-46E2-AF50-FE4EA2B8265A}">
      <dgm:prSet/>
      <dgm:spPr/>
      <dgm:t>
        <a:bodyPr/>
        <a:lstStyle/>
        <a:p>
          <a:endParaRPr lang="en-US"/>
        </a:p>
      </dgm:t>
    </dgm:pt>
    <dgm:pt modelId="{3A54A360-D796-4830-BF61-8AD76D857B12}" type="sibTrans" cxnId="{F5D6CE08-DF5F-46E2-AF50-FE4EA2B8265A}">
      <dgm:prSet/>
      <dgm:spPr/>
      <dgm:t>
        <a:bodyPr/>
        <a:lstStyle/>
        <a:p>
          <a:endParaRPr lang="en-US"/>
        </a:p>
      </dgm:t>
    </dgm:pt>
    <dgm:pt modelId="{0336B69F-4C30-4AE6-9D72-BB47D7C6CC21}">
      <dgm:prSet/>
      <dgm:spPr/>
      <dgm:t>
        <a:bodyPr/>
        <a:lstStyle/>
        <a:p>
          <a:pPr rtl="0"/>
          <a:r>
            <a:rPr lang="sq-AL" dirty="0" smtClean="0"/>
            <a:t>Diskutoni me nxënësit se si presioni i shokëve/moshatarëve është përshkruar në pjesë të tjera të letërsisë ose në filma, televizion, muzikë lirike (sugjerim: shfaqni dhe diskutoni një film i cili mund të përmbajë sekuenca të presionit “peer”), etj.</a:t>
          </a:r>
          <a:endParaRPr lang="en-US" dirty="0"/>
        </a:p>
      </dgm:t>
    </dgm:pt>
    <dgm:pt modelId="{46EA2331-48BB-4D8A-8643-7E0EB925F0E9}" type="parTrans" cxnId="{C1451755-AD37-4D78-9DFE-8079FA4DFD09}">
      <dgm:prSet/>
      <dgm:spPr/>
      <dgm:t>
        <a:bodyPr/>
        <a:lstStyle/>
        <a:p>
          <a:endParaRPr lang="en-US"/>
        </a:p>
      </dgm:t>
    </dgm:pt>
    <dgm:pt modelId="{10FE1C3F-3B0C-4655-B1C6-C0DB3133BA71}" type="sibTrans" cxnId="{C1451755-AD37-4D78-9DFE-8079FA4DFD09}">
      <dgm:prSet/>
      <dgm:spPr/>
      <dgm:t>
        <a:bodyPr/>
        <a:lstStyle/>
        <a:p>
          <a:endParaRPr lang="en-US"/>
        </a:p>
      </dgm:t>
    </dgm:pt>
    <dgm:pt modelId="{5A2DA8A2-CE4E-472A-A7A1-F19ACA86153B}" type="pres">
      <dgm:prSet presAssocID="{E71742EF-D610-4494-9D46-C14167C6EA30}" presName="linear" presStyleCnt="0">
        <dgm:presLayoutVars>
          <dgm:animLvl val="lvl"/>
          <dgm:resizeHandles val="exact"/>
        </dgm:presLayoutVars>
      </dgm:prSet>
      <dgm:spPr/>
      <dgm:t>
        <a:bodyPr/>
        <a:lstStyle/>
        <a:p>
          <a:endParaRPr lang="en-US"/>
        </a:p>
      </dgm:t>
    </dgm:pt>
    <dgm:pt modelId="{D72D4C1E-B7E0-4135-8CDE-B66E8EF209FB}" type="pres">
      <dgm:prSet presAssocID="{5BA0F1BA-7A70-4543-ACEE-616827879917}" presName="parentText" presStyleLbl="node1" presStyleIdx="0" presStyleCnt="2">
        <dgm:presLayoutVars>
          <dgm:chMax val="0"/>
          <dgm:bulletEnabled val="1"/>
        </dgm:presLayoutVars>
      </dgm:prSet>
      <dgm:spPr/>
      <dgm:t>
        <a:bodyPr/>
        <a:lstStyle/>
        <a:p>
          <a:endParaRPr lang="en-US"/>
        </a:p>
      </dgm:t>
    </dgm:pt>
    <dgm:pt modelId="{2631C085-0535-409C-B7EC-603F50DABD9A}" type="pres">
      <dgm:prSet presAssocID="{3A54A360-D796-4830-BF61-8AD76D857B12}" presName="spacer" presStyleCnt="0"/>
      <dgm:spPr/>
      <dgm:t>
        <a:bodyPr/>
        <a:lstStyle/>
        <a:p>
          <a:endParaRPr lang="en-US"/>
        </a:p>
      </dgm:t>
    </dgm:pt>
    <dgm:pt modelId="{A59C16C6-5459-4B1B-A2F4-DF3FBE1EF52E}" type="pres">
      <dgm:prSet presAssocID="{0336B69F-4C30-4AE6-9D72-BB47D7C6CC21}" presName="parentText" presStyleLbl="node1" presStyleIdx="1" presStyleCnt="2">
        <dgm:presLayoutVars>
          <dgm:chMax val="0"/>
          <dgm:bulletEnabled val="1"/>
        </dgm:presLayoutVars>
      </dgm:prSet>
      <dgm:spPr/>
      <dgm:t>
        <a:bodyPr/>
        <a:lstStyle/>
        <a:p>
          <a:endParaRPr lang="en-US"/>
        </a:p>
      </dgm:t>
    </dgm:pt>
  </dgm:ptLst>
  <dgm:cxnLst>
    <dgm:cxn modelId="{F5D6CE08-DF5F-46E2-AF50-FE4EA2B8265A}" srcId="{E71742EF-D610-4494-9D46-C14167C6EA30}" destId="{5BA0F1BA-7A70-4543-ACEE-616827879917}" srcOrd="0" destOrd="0" parTransId="{579D8010-7AA0-451C-9D56-9DB44006AD0B}" sibTransId="{3A54A360-D796-4830-BF61-8AD76D857B12}"/>
    <dgm:cxn modelId="{483ACB0B-57CC-4B1C-B6DD-7ADF9706DB2C}" type="presOf" srcId="{5BA0F1BA-7A70-4543-ACEE-616827879917}" destId="{D72D4C1E-B7E0-4135-8CDE-B66E8EF209FB}" srcOrd="0" destOrd="0" presId="urn:microsoft.com/office/officeart/2005/8/layout/vList2"/>
    <dgm:cxn modelId="{D038EE13-9C19-43E1-AC11-664DF77A17B6}" type="presOf" srcId="{E71742EF-D610-4494-9D46-C14167C6EA30}" destId="{5A2DA8A2-CE4E-472A-A7A1-F19ACA86153B}" srcOrd="0" destOrd="0" presId="urn:microsoft.com/office/officeart/2005/8/layout/vList2"/>
    <dgm:cxn modelId="{C1451755-AD37-4D78-9DFE-8079FA4DFD09}" srcId="{E71742EF-D610-4494-9D46-C14167C6EA30}" destId="{0336B69F-4C30-4AE6-9D72-BB47D7C6CC21}" srcOrd="1" destOrd="0" parTransId="{46EA2331-48BB-4D8A-8643-7E0EB925F0E9}" sibTransId="{10FE1C3F-3B0C-4655-B1C6-C0DB3133BA71}"/>
    <dgm:cxn modelId="{50C635F2-8FA6-42F1-94FE-AA8C853571EE}" type="presOf" srcId="{0336B69F-4C30-4AE6-9D72-BB47D7C6CC21}" destId="{A59C16C6-5459-4B1B-A2F4-DF3FBE1EF52E}" srcOrd="0" destOrd="0" presId="urn:microsoft.com/office/officeart/2005/8/layout/vList2"/>
    <dgm:cxn modelId="{6A455BBC-FD34-404E-9462-020EE251BAD2}" type="presParOf" srcId="{5A2DA8A2-CE4E-472A-A7A1-F19ACA86153B}" destId="{D72D4C1E-B7E0-4135-8CDE-B66E8EF209FB}" srcOrd="0" destOrd="0" presId="urn:microsoft.com/office/officeart/2005/8/layout/vList2"/>
    <dgm:cxn modelId="{AEF81032-B631-4C7E-9F03-50DD3EB7C8FA}" type="presParOf" srcId="{5A2DA8A2-CE4E-472A-A7A1-F19ACA86153B}" destId="{2631C085-0535-409C-B7EC-603F50DABD9A}" srcOrd="1" destOrd="0" presId="urn:microsoft.com/office/officeart/2005/8/layout/vList2"/>
    <dgm:cxn modelId="{FEB1D730-5192-4421-BE97-E829D65BF264}" type="presParOf" srcId="{5A2DA8A2-CE4E-472A-A7A1-F19ACA86153B}" destId="{A59C16C6-5459-4B1B-A2F4-DF3FBE1EF52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B9FD719-D03D-4ED8-8723-4DE96C87A566}"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D872AC9A-9208-40A8-A8B4-2DA58F97BCD3}">
      <dgm:prSet custT="1"/>
      <dgm:spPr/>
      <dgm:t>
        <a:bodyPr/>
        <a:lstStyle/>
        <a:p>
          <a:pPr rtl="0"/>
          <a:r>
            <a:rPr lang="sq-AL" sz="3200" dirty="0" smtClean="0"/>
            <a:t>Të rinjtë e moshave 14 deri në 18 janë të shqetësuar për pamjen e tyre. Djemtë, sidomos, duan të duken muskuloz, dhe për të arritur këtë disa përdorin steroidë</a:t>
          </a:r>
          <a:r>
            <a:rPr lang="en-US" sz="3200" dirty="0" smtClean="0"/>
            <a:t>.</a:t>
          </a:r>
          <a:endParaRPr lang="en-US" sz="3200" dirty="0"/>
        </a:p>
      </dgm:t>
    </dgm:pt>
    <dgm:pt modelId="{7E01E921-DA7C-4955-8AC9-040E8652499C}" type="parTrans" cxnId="{03A03AF7-3D2B-4AE3-A778-0A7EDE95E0F2}">
      <dgm:prSet/>
      <dgm:spPr/>
      <dgm:t>
        <a:bodyPr/>
        <a:lstStyle/>
        <a:p>
          <a:endParaRPr lang="en-US"/>
        </a:p>
      </dgm:t>
    </dgm:pt>
    <dgm:pt modelId="{ECE9F956-6902-4B71-BF50-5FB72E4EAB05}" type="sibTrans" cxnId="{03A03AF7-3D2B-4AE3-A778-0A7EDE95E0F2}">
      <dgm:prSet/>
      <dgm:spPr/>
      <dgm:t>
        <a:bodyPr/>
        <a:lstStyle/>
        <a:p>
          <a:endParaRPr lang="en-US"/>
        </a:p>
      </dgm:t>
    </dgm:pt>
    <dgm:pt modelId="{345DAEF8-2D55-4F4C-89F6-EF4F6593A204}" type="pres">
      <dgm:prSet presAssocID="{DB9FD719-D03D-4ED8-8723-4DE96C87A566}" presName="linear" presStyleCnt="0">
        <dgm:presLayoutVars>
          <dgm:animLvl val="lvl"/>
          <dgm:resizeHandles val="exact"/>
        </dgm:presLayoutVars>
      </dgm:prSet>
      <dgm:spPr/>
      <dgm:t>
        <a:bodyPr/>
        <a:lstStyle/>
        <a:p>
          <a:endParaRPr lang="en-US"/>
        </a:p>
      </dgm:t>
    </dgm:pt>
    <dgm:pt modelId="{5C698B12-029D-4113-A963-51A939EB469B}" type="pres">
      <dgm:prSet presAssocID="{D872AC9A-9208-40A8-A8B4-2DA58F97BCD3}" presName="parentText" presStyleLbl="node1" presStyleIdx="0" presStyleCnt="1">
        <dgm:presLayoutVars>
          <dgm:chMax val="0"/>
          <dgm:bulletEnabled val="1"/>
        </dgm:presLayoutVars>
      </dgm:prSet>
      <dgm:spPr/>
      <dgm:t>
        <a:bodyPr/>
        <a:lstStyle/>
        <a:p>
          <a:endParaRPr lang="en-US"/>
        </a:p>
      </dgm:t>
    </dgm:pt>
  </dgm:ptLst>
  <dgm:cxnLst>
    <dgm:cxn modelId="{F9E76704-0D37-4C45-A021-EC7113B37AA6}" type="presOf" srcId="{DB9FD719-D03D-4ED8-8723-4DE96C87A566}" destId="{345DAEF8-2D55-4F4C-89F6-EF4F6593A204}" srcOrd="0" destOrd="0" presId="urn:microsoft.com/office/officeart/2005/8/layout/vList2"/>
    <dgm:cxn modelId="{03A03AF7-3D2B-4AE3-A778-0A7EDE95E0F2}" srcId="{DB9FD719-D03D-4ED8-8723-4DE96C87A566}" destId="{D872AC9A-9208-40A8-A8B4-2DA58F97BCD3}" srcOrd="0" destOrd="0" parTransId="{7E01E921-DA7C-4955-8AC9-040E8652499C}" sibTransId="{ECE9F956-6902-4B71-BF50-5FB72E4EAB05}"/>
    <dgm:cxn modelId="{EFE8E318-95FE-48E0-8413-C6B04F7603A2}" type="presOf" srcId="{D872AC9A-9208-40A8-A8B4-2DA58F97BCD3}" destId="{5C698B12-029D-4113-A963-51A939EB469B}" srcOrd="0" destOrd="0" presId="urn:microsoft.com/office/officeart/2005/8/layout/vList2"/>
    <dgm:cxn modelId="{606C5BE0-33AD-4AF4-A2EF-E99DFF7BA310}" type="presParOf" srcId="{345DAEF8-2D55-4F4C-89F6-EF4F6593A204}" destId="{5C698B12-029D-4113-A963-51A939EB469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480B790-D9F5-4C96-87D2-3CDFE96B0019}"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D56659B6-FB8D-41EE-BCC7-4E74B5B57AB5}">
      <dgm:prSet custT="1"/>
      <dgm:spPr/>
      <dgm:t>
        <a:bodyPr/>
        <a:lstStyle/>
        <a:p>
          <a:pPr rtl="0"/>
          <a:r>
            <a:rPr lang="sq-AL" sz="3200" dirty="0" smtClean="0"/>
            <a:t>Njohja e nxënësve me steroidet anabolizant</a:t>
          </a:r>
          <a:r>
            <a:rPr lang="en-US" sz="3200" dirty="0" smtClean="0"/>
            <a:t> </a:t>
          </a:r>
          <a:r>
            <a:rPr lang="sq-AL" sz="3200" dirty="0" smtClean="0"/>
            <a:t>dhe ndërgjegjësimi i t</a:t>
          </a:r>
          <a:r>
            <a:rPr lang="en-US" sz="3200" dirty="0" smtClean="0"/>
            <a:t>y</a:t>
          </a:r>
          <a:r>
            <a:rPr lang="sq-AL" sz="3200" dirty="0" smtClean="0"/>
            <a:t>re mbi rrezikshmërinë e këtyre substancave  për shëndetin fizik dhe mendor.</a:t>
          </a:r>
          <a:endParaRPr lang="en-US" sz="3200" dirty="0"/>
        </a:p>
      </dgm:t>
    </dgm:pt>
    <dgm:pt modelId="{02BB4B6E-3E07-4D2F-8503-17D232114114}" type="parTrans" cxnId="{13DFDE91-5344-4EE0-BA68-075CBB70BFF6}">
      <dgm:prSet/>
      <dgm:spPr/>
      <dgm:t>
        <a:bodyPr/>
        <a:lstStyle/>
        <a:p>
          <a:endParaRPr lang="en-US" sz="2400"/>
        </a:p>
      </dgm:t>
    </dgm:pt>
    <dgm:pt modelId="{DC84F2B6-38FC-40E9-B516-6B7D211B0531}" type="sibTrans" cxnId="{13DFDE91-5344-4EE0-BA68-075CBB70BFF6}">
      <dgm:prSet/>
      <dgm:spPr/>
      <dgm:t>
        <a:bodyPr/>
        <a:lstStyle/>
        <a:p>
          <a:endParaRPr lang="en-US" sz="2400"/>
        </a:p>
      </dgm:t>
    </dgm:pt>
    <dgm:pt modelId="{35B7B9B0-C002-48F0-B619-56E60B9BB3D5}" type="pres">
      <dgm:prSet presAssocID="{B480B790-D9F5-4C96-87D2-3CDFE96B0019}" presName="linear" presStyleCnt="0">
        <dgm:presLayoutVars>
          <dgm:animLvl val="lvl"/>
          <dgm:resizeHandles val="exact"/>
        </dgm:presLayoutVars>
      </dgm:prSet>
      <dgm:spPr/>
      <dgm:t>
        <a:bodyPr/>
        <a:lstStyle/>
        <a:p>
          <a:endParaRPr lang="en-US"/>
        </a:p>
      </dgm:t>
    </dgm:pt>
    <dgm:pt modelId="{47D4DB6D-DCB3-4A6B-ABA6-82D2686EC880}" type="pres">
      <dgm:prSet presAssocID="{D56659B6-FB8D-41EE-BCC7-4E74B5B57AB5}" presName="parentText" presStyleLbl="node1" presStyleIdx="0" presStyleCnt="1">
        <dgm:presLayoutVars>
          <dgm:chMax val="0"/>
          <dgm:bulletEnabled val="1"/>
        </dgm:presLayoutVars>
      </dgm:prSet>
      <dgm:spPr/>
      <dgm:t>
        <a:bodyPr/>
        <a:lstStyle/>
        <a:p>
          <a:endParaRPr lang="en-US"/>
        </a:p>
      </dgm:t>
    </dgm:pt>
  </dgm:ptLst>
  <dgm:cxnLst>
    <dgm:cxn modelId="{13DFDE91-5344-4EE0-BA68-075CBB70BFF6}" srcId="{B480B790-D9F5-4C96-87D2-3CDFE96B0019}" destId="{D56659B6-FB8D-41EE-BCC7-4E74B5B57AB5}" srcOrd="0" destOrd="0" parTransId="{02BB4B6E-3E07-4D2F-8503-17D232114114}" sibTransId="{DC84F2B6-38FC-40E9-B516-6B7D211B0531}"/>
    <dgm:cxn modelId="{DA573250-7850-4E7E-A7F1-3D079F4E9C5B}" type="presOf" srcId="{B480B790-D9F5-4C96-87D2-3CDFE96B0019}" destId="{35B7B9B0-C002-48F0-B619-56E60B9BB3D5}" srcOrd="0" destOrd="0" presId="urn:microsoft.com/office/officeart/2005/8/layout/vList2"/>
    <dgm:cxn modelId="{AEA39CDB-C4BD-4C2D-8FDF-BB2B2DED7A57}" type="presOf" srcId="{D56659B6-FB8D-41EE-BCC7-4E74B5B57AB5}" destId="{47D4DB6D-DCB3-4A6B-ABA6-82D2686EC880}" srcOrd="0" destOrd="0" presId="urn:microsoft.com/office/officeart/2005/8/layout/vList2"/>
    <dgm:cxn modelId="{7D947078-CBE9-4C61-AAEA-6C2D3AEDA562}" type="presParOf" srcId="{35B7B9B0-C002-48F0-B619-56E60B9BB3D5}" destId="{47D4DB6D-DCB3-4A6B-ABA6-82D2686EC88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02AB1C7-5923-44A3-99F5-3418EDE37F3A}"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A5132882-19B5-4CD3-85F9-3A9313AD8B75}">
      <dgm:prSet/>
      <dgm:spPr/>
      <dgm:t>
        <a:bodyPr/>
        <a:lstStyle/>
        <a:p>
          <a:pPr rtl="0"/>
          <a:r>
            <a:rPr lang="sq-AL" dirty="0" smtClean="0"/>
            <a:t>Kompiutera me akces interneti</a:t>
          </a:r>
          <a:r>
            <a:rPr lang="sq-AL" b="1" i="1" dirty="0" smtClean="0"/>
            <a:t> </a:t>
          </a:r>
          <a:endParaRPr lang="en-US" dirty="0"/>
        </a:p>
      </dgm:t>
    </dgm:pt>
    <dgm:pt modelId="{89922D62-C9C8-465F-8222-7CE635A6CB3F}" type="parTrans" cxnId="{20C26690-66E6-4D70-B9D7-06ECBD2004E9}">
      <dgm:prSet/>
      <dgm:spPr/>
      <dgm:t>
        <a:bodyPr/>
        <a:lstStyle/>
        <a:p>
          <a:endParaRPr lang="en-US"/>
        </a:p>
      </dgm:t>
    </dgm:pt>
    <dgm:pt modelId="{A495BDFD-A040-4421-BB94-041FDE11C498}" type="sibTrans" cxnId="{20C26690-66E6-4D70-B9D7-06ECBD2004E9}">
      <dgm:prSet/>
      <dgm:spPr/>
      <dgm:t>
        <a:bodyPr/>
        <a:lstStyle/>
        <a:p>
          <a:endParaRPr lang="en-US"/>
        </a:p>
      </dgm:t>
    </dgm:pt>
    <dgm:pt modelId="{F5C3A7BD-AE1B-41F6-AF63-5F36E2BF60BD}">
      <dgm:prSet/>
      <dgm:spPr/>
      <dgm:t>
        <a:bodyPr/>
        <a:lstStyle/>
        <a:p>
          <a:pPr rtl="0"/>
          <a:r>
            <a:rPr lang="sq-AL" dirty="0" smtClean="0"/>
            <a:t>Web page mbi steroidët anabolizant</a:t>
          </a:r>
          <a:endParaRPr lang="en-US" dirty="0"/>
        </a:p>
      </dgm:t>
    </dgm:pt>
    <dgm:pt modelId="{B7D6FF6C-BDF8-4246-A224-6AFBB7C9EF87}" type="parTrans" cxnId="{E6D9D08B-735E-403A-8587-AC217B7571CB}">
      <dgm:prSet/>
      <dgm:spPr/>
      <dgm:t>
        <a:bodyPr/>
        <a:lstStyle/>
        <a:p>
          <a:endParaRPr lang="en-US"/>
        </a:p>
      </dgm:t>
    </dgm:pt>
    <dgm:pt modelId="{E7FBD1BF-CE40-4867-8C6E-8D52E3CCA0DB}" type="sibTrans" cxnId="{E6D9D08B-735E-403A-8587-AC217B7571CB}">
      <dgm:prSet/>
      <dgm:spPr/>
      <dgm:t>
        <a:bodyPr/>
        <a:lstStyle/>
        <a:p>
          <a:endParaRPr lang="en-US"/>
        </a:p>
      </dgm:t>
    </dgm:pt>
    <dgm:pt modelId="{5343623F-6D99-4ED6-ADB2-23DED495DBF0}" type="pres">
      <dgm:prSet presAssocID="{302AB1C7-5923-44A3-99F5-3418EDE37F3A}" presName="linear" presStyleCnt="0">
        <dgm:presLayoutVars>
          <dgm:animLvl val="lvl"/>
          <dgm:resizeHandles val="exact"/>
        </dgm:presLayoutVars>
      </dgm:prSet>
      <dgm:spPr/>
      <dgm:t>
        <a:bodyPr/>
        <a:lstStyle/>
        <a:p>
          <a:endParaRPr lang="en-US"/>
        </a:p>
      </dgm:t>
    </dgm:pt>
    <dgm:pt modelId="{AD546874-98EE-45D5-8829-369FAA1982C5}" type="pres">
      <dgm:prSet presAssocID="{A5132882-19B5-4CD3-85F9-3A9313AD8B75}" presName="parentText" presStyleLbl="node1" presStyleIdx="0" presStyleCnt="2">
        <dgm:presLayoutVars>
          <dgm:chMax val="0"/>
          <dgm:bulletEnabled val="1"/>
        </dgm:presLayoutVars>
      </dgm:prSet>
      <dgm:spPr/>
      <dgm:t>
        <a:bodyPr/>
        <a:lstStyle/>
        <a:p>
          <a:endParaRPr lang="en-US"/>
        </a:p>
      </dgm:t>
    </dgm:pt>
    <dgm:pt modelId="{2B5931C8-5888-41E6-8BB2-216FAB76BFA9}" type="pres">
      <dgm:prSet presAssocID="{A495BDFD-A040-4421-BB94-041FDE11C498}" presName="spacer" presStyleCnt="0"/>
      <dgm:spPr/>
      <dgm:t>
        <a:bodyPr/>
        <a:lstStyle/>
        <a:p>
          <a:endParaRPr lang="en-US"/>
        </a:p>
      </dgm:t>
    </dgm:pt>
    <dgm:pt modelId="{8AF0DCDA-C168-4DBC-8BB0-2746C143C897}" type="pres">
      <dgm:prSet presAssocID="{F5C3A7BD-AE1B-41F6-AF63-5F36E2BF60BD}" presName="parentText" presStyleLbl="node1" presStyleIdx="1" presStyleCnt="2">
        <dgm:presLayoutVars>
          <dgm:chMax val="0"/>
          <dgm:bulletEnabled val="1"/>
        </dgm:presLayoutVars>
      </dgm:prSet>
      <dgm:spPr/>
      <dgm:t>
        <a:bodyPr/>
        <a:lstStyle/>
        <a:p>
          <a:endParaRPr lang="en-US"/>
        </a:p>
      </dgm:t>
    </dgm:pt>
  </dgm:ptLst>
  <dgm:cxnLst>
    <dgm:cxn modelId="{21114D76-82D8-408D-B79A-5E4216B1F963}" type="presOf" srcId="{A5132882-19B5-4CD3-85F9-3A9313AD8B75}" destId="{AD546874-98EE-45D5-8829-369FAA1982C5}" srcOrd="0" destOrd="0" presId="urn:microsoft.com/office/officeart/2005/8/layout/vList2"/>
    <dgm:cxn modelId="{E6D9D08B-735E-403A-8587-AC217B7571CB}" srcId="{302AB1C7-5923-44A3-99F5-3418EDE37F3A}" destId="{F5C3A7BD-AE1B-41F6-AF63-5F36E2BF60BD}" srcOrd="1" destOrd="0" parTransId="{B7D6FF6C-BDF8-4246-A224-6AFBB7C9EF87}" sibTransId="{E7FBD1BF-CE40-4867-8C6E-8D52E3CCA0DB}"/>
    <dgm:cxn modelId="{13C3DEFE-69AD-42C1-880F-72E90EF1617A}" type="presOf" srcId="{302AB1C7-5923-44A3-99F5-3418EDE37F3A}" destId="{5343623F-6D99-4ED6-ADB2-23DED495DBF0}" srcOrd="0" destOrd="0" presId="urn:microsoft.com/office/officeart/2005/8/layout/vList2"/>
    <dgm:cxn modelId="{20C26690-66E6-4D70-B9D7-06ECBD2004E9}" srcId="{302AB1C7-5923-44A3-99F5-3418EDE37F3A}" destId="{A5132882-19B5-4CD3-85F9-3A9313AD8B75}" srcOrd="0" destOrd="0" parTransId="{89922D62-C9C8-465F-8222-7CE635A6CB3F}" sibTransId="{A495BDFD-A040-4421-BB94-041FDE11C498}"/>
    <dgm:cxn modelId="{1D31541A-3AB5-4EB7-A671-A81F290FC659}" type="presOf" srcId="{F5C3A7BD-AE1B-41F6-AF63-5F36E2BF60BD}" destId="{8AF0DCDA-C168-4DBC-8BB0-2746C143C897}" srcOrd="0" destOrd="0" presId="urn:microsoft.com/office/officeart/2005/8/layout/vList2"/>
    <dgm:cxn modelId="{FE32BB79-F7ED-4210-8B59-F14AFFF5F61C}" type="presParOf" srcId="{5343623F-6D99-4ED6-ADB2-23DED495DBF0}" destId="{AD546874-98EE-45D5-8829-369FAA1982C5}" srcOrd="0" destOrd="0" presId="urn:microsoft.com/office/officeart/2005/8/layout/vList2"/>
    <dgm:cxn modelId="{B9848038-3756-4F33-9AA7-F3D877AF4F05}" type="presParOf" srcId="{5343623F-6D99-4ED6-ADB2-23DED495DBF0}" destId="{2B5931C8-5888-41E6-8BB2-216FAB76BFA9}" srcOrd="1" destOrd="0" presId="urn:microsoft.com/office/officeart/2005/8/layout/vList2"/>
    <dgm:cxn modelId="{359B27B4-F0A5-44F2-B9E9-00B6099BC633}" type="presParOf" srcId="{5343623F-6D99-4ED6-ADB2-23DED495DBF0}" destId="{8AF0DCDA-C168-4DBC-8BB0-2746C143C897}"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DF1AAEB-23E4-489F-B011-9FB9960AA7DA}"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48F427D6-A7CD-437A-B494-8C87228DAD07}">
      <dgm:prSet/>
      <dgm:spPr/>
      <dgm:t>
        <a:bodyPr/>
        <a:lstStyle/>
        <a:p>
          <a:pPr algn="l" rtl="0"/>
          <a:r>
            <a:rPr lang="sq-AL" dirty="0" smtClean="0"/>
            <a:t>Duke përdorur të dhënat mbi steroidët nga Web page përkatës, të diskutohet me audiencën se çfarë janë steroidet dhe se si/pse ato përdoren.</a:t>
          </a:r>
          <a:endParaRPr lang="en-US" dirty="0"/>
        </a:p>
      </dgm:t>
    </dgm:pt>
    <dgm:pt modelId="{D8D36680-BE32-4E13-859B-23AF8F7BB1A7}" type="parTrans" cxnId="{1C5F595A-4FB1-4572-B441-172193BD9390}">
      <dgm:prSet/>
      <dgm:spPr/>
      <dgm:t>
        <a:bodyPr/>
        <a:lstStyle/>
        <a:p>
          <a:pPr algn="l"/>
          <a:endParaRPr lang="en-US"/>
        </a:p>
      </dgm:t>
    </dgm:pt>
    <dgm:pt modelId="{2FDE5437-C4D6-4C87-BE19-A420B9F38762}" type="sibTrans" cxnId="{1C5F595A-4FB1-4572-B441-172193BD9390}">
      <dgm:prSet/>
      <dgm:spPr/>
      <dgm:t>
        <a:bodyPr/>
        <a:lstStyle/>
        <a:p>
          <a:pPr algn="l"/>
          <a:endParaRPr lang="en-US"/>
        </a:p>
      </dgm:t>
    </dgm:pt>
    <dgm:pt modelId="{5C954B3F-8050-49BA-BB6E-8E530E6A7EEC}">
      <dgm:prSet/>
      <dgm:spPr/>
      <dgm:t>
        <a:bodyPr/>
        <a:lstStyle/>
        <a:p>
          <a:pPr algn="l" rtl="0"/>
          <a:r>
            <a:rPr lang="sq-AL" dirty="0" smtClean="0"/>
            <a:t>Shpjegoni se disa sportistë marrin steroidë në përpjekje për të rritur performancën e tyre sportive, mbasi ato mund të shkaktoj</a:t>
          </a:r>
          <a:r>
            <a:rPr lang="en-US" dirty="0" smtClean="0"/>
            <a:t>n</a:t>
          </a:r>
          <a:r>
            <a:rPr lang="sq-AL" dirty="0" smtClean="0"/>
            <a:t>ë rritje peshe 10-25 % brenda 3deri në 6 muaj, rritje të aftësive të tyre fizike ose përmirësim të  paraqitjes.                                                                                    </a:t>
          </a:r>
          <a:endParaRPr lang="en-US" dirty="0"/>
        </a:p>
      </dgm:t>
    </dgm:pt>
    <dgm:pt modelId="{4E4E5424-F2C1-4484-ACCD-1FC6F3314224}" type="parTrans" cxnId="{90089B75-DD31-465D-9790-3AF7B3130DF4}">
      <dgm:prSet/>
      <dgm:spPr/>
      <dgm:t>
        <a:bodyPr/>
        <a:lstStyle/>
        <a:p>
          <a:pPr algn="l"/>
          <a:endParaRPr lang="en-US"/>
        </a:p>
      </dgm:t>
    </dgm:pt>
    <dgm:pt modelId="{95043C7A-7E23-4058-8F60-1C2CF5203A82}" type="sibTrans" cxnId="{90089B75-DD31-465D-9790-3AF7B3130DF4}">
      <dgm:prSet/>
      <dgm:spPr/>
      <dgm:t>
        <a:bodyPr/>
        <a:lstStyle/>
        <a:p>
          <a:pPr algn="l"/>
          <a:endParaRPr lang="en-US"/>
        </a:p>
      </dgm:t>
    </dgm:pt>
    <dgm:pt modelId="{7ACDE8DF-FD50-4D0F-926C-6F8A60031B89}" type="pres">
      <dgm:prSet presAssocID="{6DF1AAEB-23E4-489F-B011-9FB9960AA7DA}" presName="linear" presStyleCnt="0">
        <dgm:presLayoutVars>
          <dgm:animLvl val="lvl"/>
          <dgm:resizeHandles val="exact"/>
        </dgm:presLayoutVars>
      </dgm:prSet>
      <dgm:spPr/>
      <dgm:t>
        <a:bodyPr/>
        <a:lstStyle/>
        <a:p>
          <a:endParaRPr lang="en-US"/>
        </a:p>
      </dgm:t>
    </dgm:pt>
    <dgm:pt modelId="{A2D445B9-40B1-4E0F-A048-6CE3E14AE954}" type="pres">
      <dgm:prSet presAssocID="{48F427D6-A7CD-437A-B494-8C87228DAD07}" presName="parentText" presStyleLbl="node1" presStyleIdx="0" presStyleCnt="2">
        <dgm:presLayoutVars>
          <dgm:chMax val="0"/>
          <dgm:bulletEnabled val="1"/>
        </dgm:presLayoutVars>
      </dgm:prSet>
      <dgm:spPr/>
      <dgm:t>
        <a:bodyPr/>
        <a:lstStyle/>
        <a:p>
          <a:endParaRPr lang="en-US"/>
        </a:p>
      </dgm:t>
    </dgm:pt>
    <dgm:pt modelId="{531186C8-1F3A-425D-9DE6-97340E1D4A61}" type="pres">
      <dgm:prSet presAssocID="{2FDE5437-C4D6-4C87-BE19-A420B9F38762}" presName="spacer" presStyleCnt="0"/>
      <dgm:spPr/>
      <dgm:t>
        <a:bodyPr/>
        <a:lstStyle/>
        <a:p>
          <a:endParaRPr lang="en-US"/>
        </a:p>
      </dgm:t>
    </dgm:pt>
    <dgm:pt modelId="{8B27BD16-2A7C-4361-ADEF-3923F91ADA6B}" type="pres">
      <dgm:prSet presAssocID="{5C954B3F-8050-49BA-BB6E-8E530E6A7EEC}" presName="parentText" presStyleLbl="node1" presStyleIdx="1" presStyleCnt="2">
        <dgm:presLayoutVars>
          <dgm:chMax val="0"/>
          <dgm:bulletEnabled val="1"/>
        </dgm:presLayoutVars>
      </dgm:prSet>
      <dgm:spPr/>
      <dgm:t>
        <a:bodyPr/>
        <a:lstStyle/>
        <a:p>
          <a:endParaRPr lang="en-US"/>
        </a:p>
      </dgm:t>
    </dgm:pt>
  </dgm:ptLst>
  <dgm:cxnLst>
    <dgm:cxn modelId="{40255B0D-C7C9-410E-9BD1-88FF2E60F9C6}" type="presOf" srcId="{5C954B3F-8050-49BA-BB6E-8E530E6A7EEC}" destId="{8B27BD16-2A7C-4361-ADEF-3923F91ADA6B}" srcOrd="0" destOrd="0" presId="urn:microsoft.com/office/officeart/2005/8/layout/vList2"/>
    <dgm:cxn modelId="{57890135-80C4-4204-88C9-E22B3A8A8CA4}" type="presOf" srcId="{48F427D6-A7CD-437A-B494-8C87228DAD07}" destId="{A2D445B9-40B1-4E0F-A048-6CE3E14AE954}" srcOrd="0" destOrd="0" presId="urn:microsoft.com/office/officeart/2005/8/layout/vList2"/>
    <dgm:cxn modelId="{E4F55ABB-C241-447C-901A-D9D974759576}" type="presOf" srcId="{6DF1AAEB-23E4-489F-B011-9FB9960AA7DA}" destId="{7ACDE8DF-FD50-4D0F-926C-6F8A60031B89}" srcOrd="0" destOrd="0" presId="urn:microsoft.com/office/officeart/2005/8/layout/vList2"/>
    <dgm:cxn modelId="{90089B75-DD31-465D-9790-3AF7B3130DF4}" srcId="{6DF1AAEB-23E4-489F-B011-9FB9960AA7DA}" destId="{5C954B3F-8050-49BA-BB6E-8E530E6A7EEC}" srcOrd="1" destOrd="0" parTransId="{4E4E5424-F2C1-4484-ACCD-1FC6F3314224}" sibTransId="{95043C7A-7E23-4058-8F60-1C2CF5203A82}"/>
    <dgm:cxn modelId="{1C5F595A-4FB1-4572-B441-172193BD9390}" srcId="{6DF1AAEB-23E4-489F-B011-9FB9960AA7DA}" destId="{48F427D6-A7CD-437A-B494-8C87228DAD07}" srcOrd="0" destOrd="0" parTransId="{D8D36680-BE32-4E13-859B-23AF8F7BB1A7}" sibTransId="{2FDE5437-C4D6-4C87-BE19-A420B9F38762}"/>
    <dgm:cxn modelId="{2C5F1521-0E17-4301-BB6F-65C6FB04832F}" type="presParOf" srcId="{7ACDE8DF-FD50-4D0F-926C-6F8A60031B89}" destId="{A2D445B9-40B1-4E0F-A048-6CE3E14AE954}" srcOrd="0" destOrd="0" presId="urn:microsoft.com/office/officeart/2005/8/layout/vList2"/>
    <dgm:cxn modelId="{B2B97125-11B9-4DE9-8A3E-5C444EDE0E94}" type="presParOf" srcId="{7ACDE8DF-FD50-4D0F-926C-6F8A60031B89}" destId="{531186C8-1F3A-425D-9DE6-97340E1D4A61}" srcOrd="1" destOrd="0" presId="urn:microsoft.com/office/officeart/2005/8/layout/vList2"/>
    <dgm:cxn modelId="{3C58194A-92F6-499F-ABCD-9EFA9067900D}" type="presParOf" srcId="{7ACDE8DF-FD50-4D0F-926C-6F8A60031B89}" destId="{8B27BD16-2A7C-4361-ADEF-3923F91ADA6B}"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8D99C5F-B7FC-40D4-B8BB-47A24DF45A6D}"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A2F52923-B8AC-492B-8B1F-5616B2665AE1}">
      <dgm:prSet/>
      <dgm:spPr/>
      <dgm:t>
        <a:bodyPr/>
        <a:lstStyle/>
        <a:p>
          <a:pPr rtl="0"/>
          <a:r>
            <a:rPr lang="sq-AL" noProof="1" smtClean="0"/>
            <a:t>Diskutoni mbi disa nga efektet anësore të përdorimit të steroidëve, si: dëmtim të zemrës dhe mëlçisë, atrofizim të testeve deri në sterilitet tek meshkujt, zhvillim i karakteristikave mashkullore tek femrat, etj.</a:t>
          </a:r>
          <a:r>
            <a:rPr lang="sq-AL" dirty="0" smtClean="0"/>
            <a:t> </a:t>
          </a:r>
          <a:endParaRPr lang="it-IT" dirty="0"/>
        </a:p>
      </dgm:t>
    </dgm:pt>
    <dgm:pt modelId="{CA4ED6CA-F772-43B9-88D1-BCE0EF21D852}" type="parTrans" cxnId="{58793916-5089-4BF3-A831-F69A91ADEBE6}">
      <dgm:prSet/>
      <dgm:spPr/>
      <dgm:t>
        <a:bodyPr/>
        <a:lstStyle/>
        <a:p>
          <a:endParaRPr lang="en-US"/>
        </a:p>
      </dgm:t>
    </dgm:pt>
    <dgm:pt modelId="{63A63908-D5B6-4087-9090-C5A1F3923CAC}" type="sibTrans" cxnId="{58793916-5089-4BF3-A831-F69A91ADEBE6}">
      <dgm:prSet/>
      <dgm:spPr/>
      <dgm:t>
        <a:bodyPr/>
        <a:lstStyle/>
        <a:p>
          <a:endParaRPr lang="en-US"/>
        </a:p>
      </dgm:t>
    </dgm:pt>
    <dgm:pt modelId="{5B16EC62-48CE-481C-A766-FD82B83E75C7}">
      <dgm:prSet/>
      <dgm:spPr/>
      <dgm:t>
        <a:bodyPr/>
        <a:lstStyle/>
        <a:p>
          <a:pPr rtl="0"/>
          <a:r>
            <a:rPr lang="sq-AL" dirty="0" smtClean="0"/>
            <a:t>Steroidët gjithashtu mund të shkaktojnë sjellje agresive, luhatje drastike të humorit, depresion, etj. </a:t>
          </a:r>
          <a:endParaRPr lang="en-US" dirty="0"/>
        </a:p>
      </dgm:t>
    </dgm:pt>
    <dgm:pt modelId="{E4897C0F-67FB-431A-AFF7-9182BB628B43}" type="parTrans" cxnId="{EC7AE34D-8E7E-4942-A431-4A4B7A2608A8}">
      <dgm:prSet/>
      <dgm:spPr/>
      <dgm:t>
        <a:bodyPr/>
        <a:lstStyle/>
        <a:p>
          <a:endParaRPr lang="en-US"/>
        </a:p>
      </dgm:t>
    </dgm:pt>
    <dgm:pt modelId="{A7297CED-3B2A-4EBA-AE10-05D2F7C04797}" type="sibTrans" cxnId="{EC7AE34D-8E7E-4942-A431-4A4B7A2608A8}">
      <dgm:prSet/>
      <dgm:spPr/>
      <dgm:t>
        <a:bodyPr/>
        <a:lstStyle/>
        <a:p>
          <a:endParaRPr lang="en-US"/>
        </a:p>
      </dgm:t>
    </dgm:pt>
    <dgm:pt modelId="{0D28DB95-EAD8-482D-80D1-996907971413}" type="pres">
      <dgm:prSet presAssocID="{A8D99C5F-B7FC-40D4-B8BB-47A24DF45A6D}" presName="linear" presStyleCnt="0">
        <dgm:presLayoutVars>
          <dgm:animLvl val="lvl"/>
          <dgm:resizeHandles val="exact"/>
        </dgm:presLayoutVars>
      </dgm:prSet>
      <dgm:spPr/>
      <dgm:t>
        <a:bodyPr/>
        <a:lstStyle/>
        <a:p>
          <a:endParaRPr lang="en-US"/>
        </a:p>
      </dgm:t>
    </dgm:pt>
    <dgm:pt modelId="{E767F5EC-E50E-4942-AAC7-67F2CDDDE5CB}" type="pres">
      <dgm:prSet presAssocID="{A2F52923-B8AC-492B-8B1F-5616B2665AE1}" presName="parentText" presStyleLbl="node1" presStyleIdx="0" presStyleCnt="2">
        <dgm:presLayoutVars>
          <dgm:chMax val="0"/>
          <dgm:bulletEnabled val="1"/>
        </dgm:presLayoutVars>
      </dgm:prSet>
      <dgm:spPr/>
      <dgm:t>
        <a:bodyPr/>
        <a:lstStyle/>
        <a:p>
          <a:endParaRPr lang="en-US"/>
        </a:p>
      </dgm:t>
    </dgm:pt>
    <dgm:pt modelId="{E5DC85BD-532C-418C-AFFF-06FB512FC7DB}" type="pres">
      <dgm:prSet presAssocID="{63A63908-D5B6-4087-9090-C5A1F3923CAC}" presName="spacer" presStyleCnt="0"/>
      <dgm:spPr/>
      <dgm:t>
        <a:bodyPr/>
        <a:lstStyle/>
        <a:p>
          <a:endParaRPr lang="en-US"/>
        </a:p>
      </dgm:t>
    </dgm:pt>
    <dgm:pt modelId="{8B76C914-9CCB-4480-B1E6-404781EDA2CA}" type="pres">
      <dgm:prSet presAssocID="{5B16EC62-48CE-481C-A766-FD82B83E75C7}" presName="parentText" presStyleLbl="node1" presStyleIdx="1" presStyleCnt="2">
        <dgm:presLayoutVars>
          <dgm:chMax val="0"/>
          <dgm:bulletEnabled val="1"/>
        </dgm:presLayoutVars>
      </dgm:prSet>
      <dgm:spPr/>
      <dgm:t>
        <a:bodyPr/>
        <a:lstStyle/>
        <a:p>
          <a:endParaRPr lang="en-US"/>
        </a:p>
      </dgm:t>
    </dgm:pt>
  </dgm:ptLst>
  <dgm:cxnLst>
    <dgm:cxn modelId="{015B3726-D7B8-41C0-BD59-5D82FB7FE554}" type="presOf" srcId="{A2F52923-B8AC-492B-8B1F-5616B2665AE1}" destId="{E767F5EC-E50E-4942-AAC7-67F2CDDDE5CB}" srcOrd="0" destOrd="0" presId="urn:microsoft.com/office/officeart/2005/8/layout/vList2"/>
    <dgm:cxn modelId="{C6473F90-6920-466A-BEEB-568AE7D32A15}" type="presOf" srcId="{5B16EC62-48CE-481C-A766-FD82B83E75C7}" destId="{8B76C914-9CCB-4480-B1E6-404781EDA2CA}" srcOrd="0" destOrd="0" presId="urn:microsoft.com/office/officeart/2005/8/layout/vList2"/>
    <dgm:cxn modelId="{EC7AE34D-8E7E-4942-A431-4A4B7A2608A8}" srcId="{A8D99C5F-B7FC-40D4-B8BB-47A24DF45A6D}" destId="{5B16EC62-48CE-481C-A766-FD82B83E75C7}" srcOrd="1" destOrd="0" parTransId="{E4897C0F-67FB-431A-AFF7-9182BB628B43}" sibTransId="{A7297CED-3B2A-4EBA-AE10-05D2F7C04797}"/>
    <dgm:cxn modelId="{43AF3C3D-49E0-4707-8154-00B2F14A712F}" type="presOf" srcId="{A8D99C5F-B7FC-40D4-B8BB-47A24DF45A6D}" destId="{0D28DB95-EAD8-482D-80D1-996907971413}" srcOrd="0" destOrd="0" presId="urn:microsoft.com/office/officeart/2005/8/layout/vList2"/>
    <dgm:cxn modelId="{58793916-5089-4BF3-A831-F69A91ADEBE6}" srcId="{A8D99C5F-B7FC-40D4-B8BB-47A24DF45A6D}" destId="{A2F52923-B8AC-492B-8B1F-5616B2665AE1}" srcOrd="0" destOrd="0" parTransId="{CA4ED6CA-F772-43B9-88D1-BCE0EF21D852}" sibTransId="{63A63908-D5B6-4087-9090-C5A1F3923CAC}"/>
    <dgm:cxn modelId="{DBA12763-99DE-4C24-B2FE-F8EF9C3A75A0}" type="presParOf" srcId="{0D28DB95-EAD8-482D-80D1-996907971413}" destId="{E767F5EC-E50E-4942-AAC7-67F2CDDDE5CB}" srcOrd="0" destOrd="0" presId="urn:microsoft.com/office/officeart/2005/8/layout/vList2"/>
    <dgm:cxn modelId="{1391D7C0-DB75-4484-B502-8FFFE25B9426}" type="presParOf" srcId="{0D28DB95-EAD8-482D-80D1-996907971413}" destId="{E5DC85BD-532C-418C-AFFF-06FB512FC7DB}" srcOrd="1" destOrd="0" presId="urn:microsoft.com/office/officeart/2005/8/layout/vList2"/>
    <dgm:cxn modelId="{5746F71D-1014-4BB5-A2E0-F8BEFDC35F60}" type="presParOf" srcId="{0D28DB95-EAD8-482D-80D1-996907971413}" destId="{8B76C914-9CCB-4480-B1E6-404781EDA2C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4594EFB-1E1F-4848-A193-6676EC2F7160}"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6A909532-10B9-4225-BDBB-83AD398306FB}">
      <dgm:prSet/>
      <dgm:spPr/>
      <dgm:t>
        <a:bodyPr/>
        <a:lstStyle/>
        <a:p>
          <a:pPr rtl="0"/>
          <a:r>
            <a:rPr lang="sq-AL" dirty="0" smtClean="0"/>
            <a:t>Ata mund të shkaktojnë dëmtime në dy mënyra: </a:t>
          </a:r>
          <a:endParaRPr lang="en-US" dirty="0" smtClean="0"/>
        </a:p>
        <a:p>
          <a:pPr rtl="0"/>
          <a:r>
            <a:rPr lang="en-US" dirty="0" smtClean="0"/>
            <a:t>1. </a:t>
          </a:r>
          <a:r>
            <a:rPr lang="sq-AL" dirty="0" smtClean="0"/>
            <a:t>hipertrofija muskulare dhe agresiviteti i shkaktuar n</a:t>
          </a:r>
          <a:r>
            <a:rPr lang="en-US" dirty="0" smtClean="0"/>
            <a:t>g</a:t>
          </a:r>
          <a:r>
            <a:rPr lang="sq-AL" dirty="0" smtClean="0"/>
            <a:t>a marrja e steroidëve prej sportistit mund të dëmtojë kundërshtarët apo konkurentët e tij; steroidët rrisin muskujt por jo tendinet dhe ligamentet që i lidhin ata; </a:t>
          </a:r>
          <a:endParaRPr lang="en-US" dirty="0" smtClean="0"/>
        </a:p>
        <a:p>
          <a:pPr rtl="0"/>
          <a:r>
            <a:rPr lang="en-US" dirty="0" smtClean="0"/>
            <a:t>2. </a:t>
          </a:r>
          <a:r>
            <a:rPr lang="sq-AL" dirty="0" smtClean="0"/>
            <a:t>rritja jo natyrale e peshës dhe e volumit të muskujve  sforcon tej mase tendinet dhe ligamentet, duke i dëmtuar ato.</a:t>
          </a:r>
          <a:endParaRPr lang="en-US" dirty="0"/>
        </a:p>
      </dgm:t>
    </dgm:pt>
    <dgm:pt modelId="{9943A81E-47E8-4E91-83DC-1A87AF131A17}" type="parTrans" cxnId="{DD334B3C-0632-4DC1-862C-7A9491FC8AA4}">
      <dgm:prSet/>
      <dgm:spPr/>
      <dgm:t>
        <a:bodyPr/>
        <a:lstStyle/>
        <a:p>
          <a:endParaRPr lang="en-US"/>
        </a:p>
      </dgm:t>
    </dgm:pt>
    <dgm:pt modelId="{1B05F72A-931B-4622-8136-2DE1FAD3C185}" type="sibTrans" cxnId="{DD334B3C-0632-4DC1-862C-7A9491FC8AA4}">
      <dgm:prSet/>
      <dgm:spPr/>
      <dgm:t>
        <a:bodyPr/>
        <a:lstStyle/>
        <a:p>
          <a:endParaRPr lang="en-US"/>
        </a:p>
      </dgm:t>
    </dgm:pt>
    <dgm:pt modelId="{7053514B-A555-47D0-93F1-40527CAAA03F}" type="pres">
      <dgm:prSet presAssocID="{14594EFB-1E1F-4848-A193-6676EC2F7160}" presName="linear" presStyleCnt="0">
        <dgm:presLayoutVars>
          <dgm:animLvl val="lvl"/>
          <dgm:resizeHandles val="exact"/>
        </dgm:presLayoutVars>
      </dgm:prSet>
      <dgm:spPr/>
      <dgm:t>
        <a:bodyPr/>
        <a:lstStyle/>
        <a:p>
          <a:endParaRPr lang="en-US"/>
        </a:p>
      </dgm:t>
    </dgm:pt>
    <dgm:pt modelId="{84D97046-899C-4522-85B3-827438EF1A98}" type="pres">
      <dgm:prSet presAssocID="{6A909532-10B9-4225-BDBB-83AD398306FB}" presName="parentText" presStyleLbl="node1" presStyleIdx="0" presStyleCnt="1">
        <dgm:presLayoutVars>
          <dgm:chMax val="0"/>
          <dgm:bulletEnabled val="1"/>
        </dgm:presLayoutVars>
      </dgm:prSet>
      <dgm:spPr/>
      <dgm:t>
        <a:bodyPr/>
        <a:lstStyle/>
        <a:p>
          <a:endParaRPr lang="en-US"/>
        </a:p>
      </dgm:t>
    </dgm:pt>
  </dgm:ptLst>
  <dgm:cxnLst>
    <dgm:cxn modelId="{CDEE0D02-338A-498B-A34E-0AD34840C25A}" type="presOf" srcId="{6A909532-10B9-4225-BDBB-83AD398306FB}" destId="{84D97046-899C-4522-85B3-827438EF1A98}" srcOrd="0" destOrd="0" presId="urn:microsoft.com/office/officeart/2005/8/layout/vList2"/>
    <dgm:cxn modelId="{39514B8C-7E7D-465B-9D5D-088B7C600B2E}" type="presOf" srcId="{14594EFB-1E1F-4848-A193-6676EC2F7160}" destId="{7053514B-A555-47D0-93F1-40527CAAA03F}" srcOrd="0" destOrd="0" presId="urn:microsoft.com/office/officeart/2005/8/layout/vList2"/>
    <dgm:cxn modelId="{DD334B3C-0632-4DC1-862C-7A9491FC8AA4}" srcId="{14594EFB-1E1F-4848-A193-6676EC2F7160}" destId="{6A909532-10B9-4225-BDBB-83AD398306FB}" srcOrd="0" destOrd="0" parTransId="{9943A81E-47E8-4E91-83DC-1A87AF131A17}" sibTransId="{1B05F72A-931B-4622-8136-2DE1FAD3C185}"/>
    <dgm:cxn modelId="{6A3EC02B-CC3A-47AB-A953-B88B16A45E27}" type="presParOf" srcId="{7053514B-A555-47D0-93F1-40527CAAA03F}" destId="{84D97046-899C-4522-85B3-827438EF1A9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A473896-3FFB-46E2-817D-D0E66353B5A6}"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A55B0ED0-59F1-4988-8DCF-AE44767DFAD1}">
      <dgm:prSet custT="1"/>
      <dgm:spPr/>
      <dgm:t>
        <a:bodyPr/>
        <a:lstStyle/>
        <a:p>
          <a:pPr rtl="0"/>
          <a:r>
            <a:rPr lang="sq-AL" sz="2400" dirty="0" smtClean="0"/>
            <a:t>Ndani klasën në grupe dhe të caktoni secilin grup për kërkime në internet për një nga temat vijuese: efektet fizike të përdorimit të steroidëve; efektet psikologjike të përdorimit të steroidëve;  rreziqet për shëndetin nga përdorimi i steroidëve; sporti i shëndetshëm dhe kompetitiv pa doping. </a:t>
          </a:r>
          <a:endParaRPr lang="it-IT" sz="2400" dirty="0"/>
        </a:p>
      </dgm:t>
    </dgm:pt>
    <dgm:pt modelId="{3D727838-BA22-4086-AA81-91CC0EA59ECE}" type="parTrans" cxnId="{4B94BBA2-342C-43B3-AF42-BE4B3DAF7F7C}">
      <dgm:prSet/>
      <dgm:spPr/>
      <dgm:t>
        <a:bodyPr/>
        <a:lstStyle/>
        <a:p>
          <a:endParaRPr lang="en-US"/>
        </a:p>
      </dgm:t>
    </dgm:pt>
    <dgm:pt modelId="{271DBBC2-C888-4892-A96C-EFFE04DB53C0}" type="sibTrans" cxnId="{4B94BBA2-342C-43B3-AF42-BE4B3DAF7F7C}">
      <dgm:prSet/>
      <dgm:spPr/>
      <dgm:t>
        <a:bodyPr/>
        <a:lstStyle/>
        <a:p>
          <a:endParaRPr lang="en-US"/>
        </a:p>
      </dgm:t>
    </dgm:pt>
    <dgm:pt modelId="{CC9BC309-2ADA-4933-85B3-AE2807E24AE9}">
      <dgm:prSet custT="1"/>
      <dgm:spPr/>
      <dgm:t>
        <a:bodyPr/>
        <a:lstStyle/>
        <a:p>
          <a:pPr rtl="0"/>
          <a:r>
            <a:rPr lang="sq-AL" sz="2400" dirty="0" smtClean="0"/>
            <a:t>Kërkojini secilit grup të përgatisë një prezantim të shkurtër të temës përkatëse. </a:t>
          </a:r>
          <a:endParaRPr lang="it-IT" sz="2400" dirty="0"/>
        </a:p>
      </dgm:t>
    </dgm:pt>
    <dgm:pt modelId="{FD10546D-6F9F-45CF-AA56-82BFD258C3BC}" type="parTrans" cxnId="{11092FC2-7328-499A-90BB-1DEC38CB13F1}">
      <dgm:prSet/>
      <dgm:spPr/>
      <dgm:t>
        <a:bodyPr/>
        <a:lstStyle/>
        <a:p>
          <a:endParaRPr lang="en-US"/>
        </a:p>
      </dgm:t>
    </dgm:pt>
    <dgm:pt modelId="{3E3DB03C-3B83-470B-B10A-9714DAB3C173}" type="sibTrans" cxnId="{11092FC2-7328-499A-90BB-1DEC38CB13F1}">
      <dgm:prSet/>
      <dgm:spPr/>
      <dgm:t>
        <a:bodyPr/>
        <a:lstStyle/>
        <a:p>
          <a:endParaRPr lang="en-US"/>
        </a:p>
      </dgm:t>
    </dgm:pt>
    <dgm:pt modelId="{8F39896A-9526-4855-A422-66949AAE837A}">
      <dgm:prSet custT="1"/>
      <dgm:spPr/>
      <dgm:t>
        <a:bodyPr/>
        <a:lstStyle/>
        <a:p>
          <a:pPr rtl="0"/>
          <a:r>
            <a:rPr lang="sq-AL" sz="2400" dirty="0" smtClean="0"/>
            <a:t>Diskutoni me klasën gjetjet e grupeve.</a:t>
          </a:r>
          <a:endParaRPr lang="en-US" sz="2400" dirty="0"/>
        </a:p>
      </dgm:t>
    </dgm:pt>
    <dgm:pt modelId="{449E7801-4F14-4CFA-9DEE-09EA5E9BB4B2}" type="parTrans" cxnId="{98A2DF1E-EF66-49A7-8A04-865578D04BE1}">
      <dgm:prSet/>
      <dgm:spPr/>
      <dgm:t>
        <a:bodyPr/>
        <a:lstStyle/>
        <a:p>
          <a:endParaRPr lang="en-US"/>
        </a:p>
      </dgm:t>
    </dgm:pt>
    <dgm:pt modelId="{50704202-C14F-4512-8D8C-DDE40212323D}" type="sibTrans" cxnId="{98A2DF1E-EF66-49A7-8A04-865578D04BE1}">
      <dgm:prSet/>
      <dgm:spPr/>
      <dgm:t>
        <a:bodyPr/>
        <a:lstStyle/>
        <a:p>
          <a:endParaRPr lang="en-US"/>
        </a:p>
      </dgm:t>
    </dgm:pt>
    <dgm:pt modelId="{4396401A-6388-4151-9257-69492412BEC6}" type="pres">
      <dgm:prSet presAssocID="{5A473896-3FFB-46E2-817D-D0E66353B5A6}" presName="linear" presStyleCnt="0">
        <dgm:presLayoutVars>
          <dgm:animLvl val="lvl"/>
          <dgm:resizeHandles val="exact"/>
        </dgm:presLayoutVars>
      </dgm:prSet>
      <dgm:spPr/>
      <dgm:t>
        <a:bodyPr/>
        <a:lstStyle/>
        <a:p>
          <a:endParaRPr lang="en-US"/>
        </a:p>
      </dgm:t>
    </dgm:pt>
    <dgm:pt modelId="{B033BD44-E1AB-42D8-8033-5E5C9742A9F2}" type="pres">
      <dgm:prSet presAssocID="{A55B0ED0-59F1-4988-8DCF-AE44767DFAD1}" presName="parentText" presStyleLbl="node1" presStyleIdx="0" presStyleCnt="3">
        <dgm:presLayoutVars>
          <dgm:chMax val="0"/>
          <dgm:bulletEnabled val="1"/>
        </dgm:presLayoutVars>
      </dgm:prSet>
      <dgm:spPr/>
      <dgm:t>
        <a:bodyPr/>
        <a:lstStyle/>
        <a:p>
          <a:endParaRPr lang="en-US"/>
        </a:p>
      </dgm:t>
    </dgm:pt>
    <dgm:pt modelId="{3EFF27E0-E068-41D5-9728-57162ACF86CD}" type="pres">
      <dgm:prSet presAssocID="{271DBBC2-C888-4892-A96C-EFFE04DB53C0}" presName="spacer" presStyleCnt="0"/>
      <dgm:spPr/>
      <dgm:t>
        <a:bodyPr/>
        <a:lstStyle/>
        <a:p>
          <a:endParaRPr lang="en-US"/>
        </a:p>
      </dgm:t>
    </dgm:pt>
    <dgm:pt modelId="{02D05C83-05EB-420E-8A62-361EBE571DF8}" type="pres">
      <dgm:prSet presAssocID="{CC9BC309-2ADA-4933-85B3-AE2807E24AE9}" presName="parentText" presStyleLbl="node1" presStyleIdx="1" presStyleCnt="3" custLinFactNeighborX="-1739" custLinFactNeighborY="-37544">
        <dgm:presLayoutVars>
          <dgm:chMax val="0"/>
          <dgm:bulletEnabled val="1"/>
        </dgm:presLayoutVars>
      </dgm:prSet>
      <dgm:spPr/>
      <dgm:t>
        <a:bodyPr/>
        <a:lstStyle/>
        <a:p>
          <a:endParaRPr lang="en-US"/>
        </a:p>
      </dgm:t>
    </dgm:pt>
    <dgm:pt modelId="{A7424A89-E16B-4C28-9C10-2E140E2C02FC}" type="pres">
      <dgm:prSet presAssocID="{3E3DB03C-3B83-470B-B10A-9714DAB3C173}" presName="spacer" presStyleCnt="0"/>
      <dgm:spPr/>
      <dgm:t>
        <a:bodyPr/>
        <a:lstStyle/>
        <a:p>
          <a:endParaRPr lang="en-US"/>
        </a:p>
      </dgm:t>
    </dgm:pt>
    <dgm:pt modelId="{284C6200-23BD-487A-84D8-46A4888370ED}" type="pres">
      <dgm:prSet presAssocID="{8F39896A-9526-4855-A422-66949AAE837A}" presName="parentText" presStyleLbl="node1" presStyleIdx="2" presStyleCnt="3">
        <dgm:presLayoutVars>
          <dgm:chMax val="0"/>
          <dgm:bulletEnabled val="1"/>
        </dgm:presLayoutVars>
      </dgm:prSet>
      <dgm:spPr/>
      <dgm:t>
        <a:bodyPr/>
        <a:lstStyle/>
        <a:p>
          <a:endParaRPr lang="en-US"/>
        </a:p>
      </dgm:t>
    </dgm:pt>
  </dgm:ptLst>
  <dgm:cxnLst>
    <dgm:cxn modelId="{11092FC2-7328-499A-90BB-1DEC38CB13F1}" srcId="{5A473896-3FFB-46E2-817D-D0E66353B5A6}" destId="{CC9BC309-2ADA-4933-85B3-AE2807E24AE9}" srcOrd="1" destOrd="0" parTransId="{FD10546D-6F9F-45CF-AA56-82BFD258C3BC}" sibTransId="{3E3DB03C-3B83-470B-B10A-9714DAB3C173}"/>
    <dgm:cxn modelId="{644D7FD0-1B72-4F79-9417-0356BBB111FA}" type="presOf" srcId="{A55B0ED0-59F1-4988-8DCF-AE44767DFAD1}" destId="{B033BD44-E1AB-42D8-8033-5E5C9742A9F2}" srcOrd="0" destOrd="0" presId="urn:microsoft.com/office/officeart/2005/8/layout/vList2"/>
    <dgm:cxn modelId="{98A2DF1E-EF66-49A7-8A04-865578D04BE1}" srcId="{5A473896-3FFB-46E2-817D-D0E66353B5A6}" destId="{8F39896A-9526-4855-A422-66949AAE837A}" srcOrd="2" destOrd="0" parTransId="{449E7801-4F14-4CFA-9DEE-09EA5E9BB4B2}" sibTransId="{50704202-C14F-4512-8D8C-DDE40212323D}"/>
    <dgm:cxn modelId="{9C350BA2-E12C-4F7A-934F-B0CE5C5E3A4E}" type="presOf" srcId="{8F39896A-9526-4855-A422-66949AAE837A}" destId="{284C6200-23BD-487A-84D8-46A4888370ED}" srcOrd="0" destOrd="0" presId="urn:microsoft.com/office/officeart/2005/8/layout/vList2"/>
    <dgm:cxn modelId="{4B94BBA2-342C-43B3-AF42-BE4B3DAF7F7C}" srcId="{5A473896-3FFB-46E2-817D-D0E66353B5A6}" destId="{A55B0ED0-59F1-4988-8DCF-AE44767DFAD1}" srcOrd="0" destOrd="0" parTransId="{3D727838-BA22-4086-AA81-91CC0EA59ECE}" sibTransId="{271DBBC2-C888-4892-A96C-EFFE04DB53C0}"/>
    <dgm:cxn modelId="{F1348B75-41CE-422B-AC73-D0D9CF99760C}" type="presOf" srcId="{CC9BC309-2ADA-4933-85B3-AE2807E24AE9}" destId="{02D05C83-05EB-420E-8A62-361EBE571DF8}" srcOrd="0" destOrd="0" presId="urn:microsoft.com/office/officeart/2005/8/layout/vList2"/>
    <dgm:cxn modelId="{4697EC9B-0B7E-4409-B88B-28516330E667}" type="presOf" srcId="{5A473896-3FFB-46E2-817D-D0E66353B5A6}" destId="{4396401A-6388-4151-9257-69492412BEC6}" srcOrd="0" destOrd="0" presId="urn:microsoft.com/office/officeart/2005/8/layout/vList2"/>
    <dgm:cxn modelId="{63741630-CBCC-43AB-B841-83800BAB3A85}" type="presParOf" srcId="{4396401A-6388-4151-9257-69492412BEC6}" destId="{B033BD44-E1AB-42D8-8033-5E5C9742A9F2}" srcOrd="0" destOrd="0" presId="urn:microsoft.com/office/officeart/2005/8/layout/vList2"/>
    <dgm:cxn modelId="{98BE52D7-3D9D-464A-91C5-6379CD51399B}" type="presParOf" srcId="{4396401A-6388-4151-9257-69492412BEC6}" destId="{3EFF27E0-E068-41D5-9728-57162ACF86CD}" srcOrd="1" destOrd="0" presId="urn:microsoft.com/office/officeart/2005/8/layout/vList2"/>
    <dgm:cxn modelId="{BA0CE105-806A-4514-84FD-69E8F49B79E7}" type="presParOf" srcId="{4396401A-6388-4151-9257-69492412BEC6}" destId="{02D05C83-05EB-420E-8A62-361EBE571DF8}" srcOrd="2" destOrd="0" presId="urn:microsoft.com/office/officeart/2005/8/layout/vList2"/>
    <dgm:cxn modelId="{6D1D6A04-FCDC-4D9C-86E2-1A7B3AB1237E}" type="presParOf" srcId="{4396401A-6388-4151-9257-69492412BEC6}" destId="{A7424A89-E16B-4C28-9C10-2E140E2C02FC}" srcOrd="3" destOrd="0" presId="urn:microsoft.com/office/officeart/2005/8/layout/vList2"/>
    <dgm:cxn modelId="{A7D11D15-2D66-4FE1-ACCA-CE515DD8269C}" type="presParOf" srcId="{4396401A-6388-4151-9257-69492412BEC6}" destId="{284C6200-23BD-487A-84D8-46A4888370E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47E461B-F46A-4566-A59B-63114CAF2B4E}"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010F30A0-BB45-4F82-A2C6-3FE7F61F6E98}">
      <dgm:prSet custT="1"/>
      <dgm:spPr/>
      <dgm:t>
        <a:bodyPr/>
        <a:lstStyle/>
        <a:p>
          <a:pPr rtl="0"/>
          <a:r>
            <a:rPr lang="sq-AL" sz="4000" dirty="0" smtClean="0"/>
            <a:t>4-5 orë mësimi</a:t>
          </a:r>
          <a:endParaRPr lang="en-US" sz="4000" dirty="0"/>
        </a:p>
      </dgm:t>
    </dgm:pt>
    <dgm:pt modelId="{D66DA247-F5A6-48A0-87AD-43CB807D956F}" type="parTrans" cxnId="{A266A15B-AACD-42E9-8AFC-1A9BC25DD0BA}">
      <dgm:prSet/>
      <dgm:spPr/>
      <dgm:t>
        <a:bodyPr/>
        <a:lstStyle/>
        <a:p>
          <a:endParaRPr lang="en-US"/>
        </a:p>
      </dgm:t>
    </dgm:pt>
    <dgm:pt modelId="{E7B9F521-EE83-472D-B4E3-D69483057D7E}" type="sibTrans" cxnId="{A266A15B-AACD-42E9-8AFC-1A9BC25DD0BA}">
      <dgm:prSet/>
      <dgm:spPr/>
      <dgm:t>
        <a:bodyPr/>
        <a:lstStyle/>
        <a:p>
          <a:endParaRPr lang="en-US"/>
        </a:p>
      </dgm:t>
    </dgm:pt>
    <dgm:pt modelId="{A0EEA352-73BF-49B6-B6E9-5585EF50F079}" type="pres">
      <dgm:prSet presAssocID="{147E461B-F46A-4566-A59B-63114CAF2B4E}" presName="linear" presStyleCnt="0">
        <dgm:presLayoutVars>
          <dgm:animLvl val="lvl"/>
          <dgm:resizeHandles val="exact"/>
        </dgm:presLayoutVars>
      </dgm:prSet>
      <dgm:spPr/>
      <dgm:t>
        <a:bodyPr/>
        <a:lstStyle/>
        <a:p>
          <a:endParaRPr lang="en-US"/>
        </a:p>
      </dgm:t>
    </dgm:pt>
    <dgm:pt modelId="{3E6B7D88-A339-4F9E-8ED4-043D8260176E}" type="pres">
      <dgm:prSet presAssocID="{010F30A0-BB45-4F82-A2C6-3FE7F61F6E98}" presName="parentText" presStyleLbl="node1" presStyleIdx="0" presStyleCnt="1">
        <dgm:presLayoutVars>
          <dgm:chMax val="0"/>
          <dgm:bulletEnabled val="1"/>
        </dgm:presLayoutVars>
      </dgm:prSet>
      <dgm:spPr/>
      <dgm:t>
        <a:bodyPr/>
        <a:lstStyle/>
        <a:p>
          <a:endParaRPr lang="en-US"/>
        </a:p>
      </dgm:t>
    </dgm:pt>
  </dgm:ptLst>
  <dgm:cxnLst>
    <dgm:cxn modelId="{0CF987BD-864E-407D-BD10-B7D40E1BC994}" type="presOf" srcId="{010F30A0-BB45-4F82-A2C6-3FE7F61F6E98}" destId="{3E6B7D88-A339-4F9E-8ED4-043D8260176E}" srcOrd="0" destOrd="0" presId="urn:microsoft.com/office/officeart/2005/8/layout/vList2"/>
    <dgm:cxn modelId="{A266A15B-AACD-42E9-8AFC-1A9BC25DD0BA}" srcId="{147E461B-F46A-4566-A59B-63114CAF2B4E}" destId="{010F30A0-BB45-4F82-A2C6-3FE7F61F6E98}" srcOrd="0" destOrd="0" parTransId="{D66DA247-F5A6-48A0-87AD-43CB807D956F}" sibTransId="{E7B9F521-EE83-472D-B4E3-D69483057D7E}"/>
    <dgm:cxn modelId="{2004E9DD-6CDF-4B7F-9BC7-3C7560138075}" type="presOf" srcId="{147E461B-F46A-4566-A59B-63114CAF2B4E}" destId="{A0EEA352-73BF-49B6-B6E9-5585EF50F079}" srcOrd="0" destOrd="0" presId="urn:microsoft.com/office/officeart/2005/8/layout/vList2"/>
    <dgm:cxn modelId="{9683D27E-E8ED-4C41-BFA9-101946AC158C}" type="presParOf" srcId="{A0EEA352-73BF-49B6-B6E9-5585EF50F079}" destId="{3E6B7D88-A339-4F9E-8ED4-043D8260176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F2C92-11B9-46CA-94AC-0A55C1CB6B4E}"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FA25F45B-F6F0-47E1-9A20-A4AFDCF4AA73}">
      <dgm:prSet custT="1"/>
      <dgm:spPr/>
      <dgm:t>
        <a:bodyPr/>
        <a:lstStyle/>
        <a:p>
          <a:pPr rtl="0"/>
          <a:r>
            <a:rPr lang="sq-AL" sz="3200" b="1" dirty="0" smtClean="0"/>
            <a:t>F</a:t>
          </a:r>
          <a:r>
            <a:rPr lang="sq-AL" sz="3200" dirty="0" smtClean="0"/>
            <a:t>illoni mësimin duke i pyetur studentët </a:t>
          </a:r>
          <a:r>
            <a:rPr lang="en-US" sz="3200" dirty="0" smtClean="0"/>
            <a:t> </a:t>
          </a:r>
          <a:r>
            <a:rPr lang="sq-AL" sz="3200" dirty="0" smtClean="0"/>
            <a:t>se ç’ mendojnë ata mbi arësyet e eksperimentimit të drogës nga njerëzit.</a:t>
          </a:r>
          <a:endParaRPr lang="en-US" sz="3200" dirty="0"/>
        </a:p>
      </dgm:t>
    </dgm:pt>
    <dgm:pt modelId="{C6614830-9FDE-4F58-A21F-3A04F0111B0D}" type="parTrans" cxnId="{39587602-784B-411D-99EC-234B7CA8CF1A}">
      <dgm:prSet/>
      <dgm:spPr/>
      <dgm:t>
        <a:bodyPr/>
        <a:lstStyle/>
        <a:p>
          <a:endParaRPr lang="en-US" sz="3200"/>
        </a:p>
      </dgm:t>
    </dgm:pt>
    <dgm:pt modelId="{8273C2CC-DD70-4064-A028-84761C86CB1A}" type="sibTrans" cxnId="{39587602-784B-411D-99EC-234B7CA8CF1A}">
      <dgm:prSet/>
      <dgm:spPr/>
      <dgm:t>
        <a:bodyPr/>
        <a:lstStyle/>
        <a:p>
          <a:endParaRPr lang="en-US" sz="3200"/>
        </a:p>
      </dgm:t>
    </dgm:pt>
    <dgm:pt modelId="{AE0DD9A0-65F0-4F54-8DD0-4DDD9678CFB1}">
      <dgm:prSet custT="1"/>
      <dgm:spPr/>
      <dgm:t>
        <a:bodyPr/>
        <a:lstStyle/>
        <a:p>
          <a:pPr rtl="0"/>
          <a:r>
            <a:rPr lang="sq-AL" sz="3200" dirty="0" smtClean="0"/>
            <a:t>Shkruani idetë e tyre në një copë letër. Pastaj pyesni nxënësit  se përse disa të rinj mund të shkojnë nga eksperimentimi e përdorimi social i drogës,  në varësinë prej saj. </a:t>
          </a:r>
          <a:r>
            <a:rPr lang="en-US" sz="3200" dirty="0" smtClean="0"/>
            <a:t>                                                                 </a:t>
          </a:r>
          <a:endParaRPr lang="en-US" sz="3200" dirty="0"/>
        </a:p>
      </dgm:t>
    </dgm:pt>
    <dgm:pt modelId="{FFE6363B-B74F-4713-8E0D-864D0AB46486}" type="parTrans" cxnId="{EDD896F9-6EBB-46A9-873C-66281EA7A1AF}">
      <dgm:prSet/>
      <dgm:spPr/>
      <dgm:t>
        <a:bodyPr/>
        <a:lstStyle/>
        <a:p>
          <a:endParaRPr lang="en-US" sz="3200"/>
        </a:p>
      </dgm:t>
    </dgm:pt>
    <dgm:pt modelId="{52290E46-761B-4AE3-BD37-7BC6257201B4}" type="sibTrans" cxnId="{EDD896F9-6EBB-46A9-873C-66281EA7A1AF}">
      <dgm:prSet/>
      <dgm:spPr/>
      <dgm:t>
        <a:bodyPr/>
        <a:lstStyle/>
        <a:p>
          <a:endParaRPr lang="en-US" sz="3200"/>
        </a:p>
      </dgm:t>
    </dgm:pt>
    <dgm:pt modelId="{F14A5C69-AC31-42F8-A2A6-77D2F98EF240}" type="pres">
      <dgm:prSet presAssocID="{651F2C92-11B9-46CA-94AC-0A55C1CB6B4E}" presName="linear" presStyleCnt="0">
        <dgm:presLayoutVars>
          <dgm:animLvl val="lvl"/>
          <dgm:resizeHandles val="exact"/>
        </dgm:presLayoutVars>
      </dgm:prSet>
      <dgm:spPr/>
      <dgm:t>
        <a:bodyPr/>
        <a:lstStyle/>
        <a:p>
          <a:endParaRPr lang="en-US"/>
        </a:p>
      </dgm:t>
    </dgm:pt>
    <dgm:pt modelId="{BDD0AF74-CDF9-484F-A8EB-F95B9D2C6EAD}" type="pres">
      <dgm:prSet presAssocID="{FA25F45B-F6F0-47E1-9A20-A4AFDCF4AA73}" presName="parentText" presStyleLbl="node1" presStyleIdx="0" presStyleCnt="2">
        <dgm:presLayoutVars>
          <dgm:chMax val="0"/>
          <dgm:bulletEnabled val="1"/>
        </dgm:presLayoutVars>
      </dgm:prSet>
      <dgm:spPr/>
      <dgm:t>
        <a:bodyPr/>
        <a:lstStyle/>
        <a:p>
          <a:endParaRPr lang="en-US"/>
        </a:p>
      </dgm:t>
    </dgm:pt>
    <dgm:pt modelId="{36680765-1980-47AD-9064-3CA94FD273CA}" type="pres">
      <dgm:prSet presAssocID="{8273C2CC-DD70-4064-A028-84761C86CB1A}" presName="spacer" presStyleCnt="0"/>
      <dgm:spPr/>
      <dgm:t>
        <a:bodyPr/>
        <a:lstStyle/>
        <a:p>
          <a:endParaRPr lang="en-US"/>
        </a:p>
      </dgm:t>
    </dgm:pt>
    <dgm:pt modelId="{FD36F6FE-41B4-4CB5-83AD-247F83575021}" type="pres">
      <dgm:prSet presAssocID="{AE0DD9A0-65F0-4F54-8DD0-4DDD9678CFB1}" presName="parentText" presStyleLbl="node1" presStyleIdx="1" presStyleCnt="2">
        <dgm:presLayoutVars>
          <dgm:chMax val="0"/>
          <dgm:bulletEnabled val="1"/>
        </dgm:presLayoutVars>
      </dgm:prSet>
      <dgm:spPr/>
      <dgm:t>
        <a:bodyPr/>
        <a:lstStyle/>
        <a:p>
          <a:endParaRPr lang="en-US"/>
        </a:p>
      </dgm:t>
    </dgm:pt>
  </dgm:ptLst>
  <dgm:cxnLst>
    <dgm:cxn modelId="{39587602-784B-411D-99EC-234B7CA8CF1A}" srcId="{651F2C92-11B9-46CA-94AC-0A55C1CB6B4E}" destId="{FA25F45B-F6F0-47E1-9A20-A4AFDCF4AA73}" srcOrd="0" destOrd="0" parTransId="{C6614830-9FDE-4F58-A21F-3A04F0111B0D}" sibTransId="{8273C2CC-DD70-4064-A028-84761C86CB1A}"/>
    <dgm:cxn modelId="{3642E00C-56B9-40FC-8B0B-988ADA14FA1F}" type="presOf" srcId="{AE0DD9A0-65F0-4F54-8DD0-4DDD9678CFB1}" destId="{FD36F6FE-41B4-4CB5-83AD-247F83575021}" srcOrd="0" destOrd="0" presId="urn:microsoft.com/office/officeart/2005/8/layout/vList2"/>
    <dgm:cxn modelId="{FFE8E213-2D92-42C2-A269-8863AF32A624}" type="presOf" srcId="{651F2C92-11B9-46CA-94AC-0A55C1CB6B4E}" destId="{F14A5C69-AC31-42F8-A2A6-77D2F98EF240}" srcOrd="0" destOrd="0" presId="urn:microsoft.com/office/officeart/2005/8/layout/vList2"/>
    <dgm:cxn modelId="{EDD896F9-6EBB-46A9-873C-66281EA7A1AF}" srcId="{651F2C92-11B9-46CA-94AC-0A55C1CB6B4E}" destId="{AE0DD9A0-65F0-4F54-8DD0-4DDD9678CFB1}" srcOrd="1" destOrd="0" parTransId="{FFE6363B-B74F-4713-8E0D-864D0AB46486}" sibTransId="{52290E46-761B-4AE3-BD37-7BC6257201B4}"/>
    <dgm:cxn modelId="{BEADA729-2499-4262-857A-6B9FC3FCDF04}" type="presOf" srcId="{FA25F45B-F6F0-47E1-9A20-A4AFDCF4AA73}" destId="{BDD0AF74-CDF9-484F-A8EB-F95B9D2C6EAD}" srcOrd="0" destOrd="0" presId="urn:microsoft.com/office/officeart/2005/8/layout/vList2"/>
    <dgm:cxn modelId="{167FD065-E15F-476B-A82F-B411E04C537C}" type="presParOf" srcId="{F14A5C69-AC31-42F8-A2A6-77D2F98EF240}" destId="{BDD0AF74-CDF9-484F-A8EB-F95B9D2C6EAD}" srcOrd="0" destOrd="0" presId="urn:microsoft.com/office/officeart/2005/8/layout/vList2"/>
    <dgm:cxn modelId="{9ED47762-B9BF-4F21-815D-01B15A170852}" type="presParOf" srcId="{F14A5C69-AC31-42F8-A2A6-77D2F98EF240}" destId="{36680765-1980-47AD-9064-3CA94FD273CA}" srcOrd="1" destOrd="0" presId="urn:microsoft.com/office/officeart/2005/8/layout/vList2"/>
    <dgm:cxn modelId="{4E6595DB-E112-455D-B710-A671F4497783}" type="presParOf" srcId="{F14A5C69-AC31-42F8-A2A6-77D2F98EF240}" destId="{FD36F6FE-41B4-4CB5-83AD-247F83575021}"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69E4153-8968-41A9-B8F4-13C85C6863AF}"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8E23812D-A07A-4DB6-9FEF-1850EA65F229}">
      <dgm:prSet/>
      <dgm:spPr/>
      <dgm:t>
        <a:bodyPr/>
        <a:lstStyle/>
        <a:p>
          <a:pPr rtl="0"/>
          <a:r>
            <a:rPr lang="sq-AL" dirty="0" smtClean="0"/>
            <a:t>Nxënësit do punojnë në grupe duke përdorur një "show format bashkëbisedimi" të hulumtimit mbi llojet e drogës, përdorimin/varësinë nga droga, dhe efektet e abuzimit të drogës në shoqëri, familje, punë, shkollë, etj. Ata gjithashtu do të shqyrtojnë teknikat për rezistencën ndaj presionit të bashkëmoshatarëve.</a:t>
          </a:r>
          <a:br>
            <a:rPr lang="sq-AL" dirty="0" smtClean="0"/>
          </a:br>
          <a:endParaRPr lang="en-US" dirty="0"/>
        </a:p>
      </dgm:t>
    </dgm:pt>
    <dgm:pt modelId="{219D7963-9AAA-48D5-94A3-E68FDFD86040}" type="parTrans" cxnId="{D4A6091D-3ADD-43BE-B9C7-A8A13C8C87A1}">
      <dgm:prSet/>
      <dgm:spPr/>
      <dgm:t>
        <a:bodyPr/>
        <a:lstStyle/>
        <a:p>
          <a:endParaRPr lang="en-US"/>
        </a:p>
      </dgm:t>
    </dgm:pt>
    <dgm:pt modelId="{40C7680E-1D24-4D91-93AB-7BE7524BE3F8}" type="sibTrans" cxnId="{D4A6091D-3ADD-43BE-B9C7-A8A13C8C87A1}">
      <dgm:prSet/>
      <dgm:spPr/>
      <dgm:t>
        <a:bodyPr/>
        <a:lstStyle/>
        <a:p>
          <a:endParaRPr lang="en-US"/>
        </a:p>
      </dgm:t>
    </dgm:pt>
    <dgm:pt modelId="{DCD1A39C-A10B-4D25-8275-B3F22FA9233A}" type="pres">
      <dgm:prSet presAssocID="{069E4153-8968-41A9-B8F4-13C85C6863AF}" presName="linear" presStyleCnt="0">
        <dgm:presLayoutVars>
          <dgm:animLvl val="lvl"/>
          <dgm:resizeHandles val="exact"/>
        </dgm:presLayoutVars>
      </dgm:prSet>
      <dgm:spPr/>
      <dgm:t>
        <a:bodyPr/>
        <a:lstStyle/>
        <a:p>
          <a:endParaRPr lang="en-US"/>
        </a:p>
      </dgm:t>
    </dgm:pt>
    <dgm:pt modelId="{7C59C12A-3DE1-4A8B-8583-08B839FAB518}" type="pres">
      <dgm:prSet presAssocID="{8E23812D-A07A-4DB6-9FEF-1850EA65F229}" presName="parentText" presStyleLbl="node1" presStyleIdx="0" presStyleCnt="1">
        <dgm:presLayoutVars>
          <dgm:chMax val="0"/>
          <dgm:bulletEnabled val="1"/>
        </dgm:presLayoutVars>
      </dgm:prSet>
      <dgm:spPr/>
      <dgm:t>
        <a:bodyPr/>
        <a:lstStyle/>
        <a:p>
          <a:endParaRPr lang="en-US"/>
        </a:p>
      </dgm:t>
    </dgm:pt>
  </dgm:ptLst>
  <dgm:cxnLst>
    <dgm:cxn modelId="{D4A6091D-3ADD-43BE-B9C7-A8A13C8C87A1}" srcId="{069E4153-8968-41A9-B8F4-13C85C6863AF}" destId="{8E23812D-A07A-4DB6-9FEF-1850EA65F229}" srcOrd="0" destOrd="0" parTransId="{219D7963-9AAA-48D5-94A3-E68FDFD86040}" sibTransId="{40C7680E-1D24-4D91-93AB-7BE7524BE3F8}"/>
    <dgm:cxn modelId="{EEDECDE3-C99B-4098-A9C2-F72D2535BF23}" type="presOf" srcId="{8E23812D-A07A-4DB6-9FEF-1850EA65F229}" destId="{7C59C12A-3DE1-4A8B-8583-08B839FAB518}" srcOrd="0" destOrd="0" presId="urn:microsoft.com/office/officeart/2005/8/layout/vList2"/>
    <dgm:cxn modelId="{38DC880F-9233-40E8-81F5-6FC67E96EAFD}" type="presOf" srcId="{069E4153-8968-41A9-B8F4-13C85C6863AF}" destId="{DCD1A39C-A10B-4D25-8275-B3F22FA9233A}" srcOrd="0" destOrd="0" presId="urn:microsoft.com/office/officeart/2005/8/layout/vList2"/>
    <dgm:cxn modelId="{F1F528C2-FBC7-4ECC-B986-52FBC96ED283}" type="presParOf" srcId="{DCD1A39C-A10B-4D25-8275-B3F22FA9233A}" destId="{7C59C12A-3DE1-4A8B-8583-08B839FAB51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EA07392-6B56-4B1F-AC2F-9456C1A7F0C5}"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3BC87BE6-8DE1-416B-9479-5ED5FC5983A9}">
      <dgm:prSet custT="1"/>
      <dgm:spPr/>
      <dgm:t>
        <a:bodyPr/>
        <a:lstStyle/>
        <a:p>
          <a:pPr rtl="0"/>
          <a:r>
            <a:rPr lang="sq-AL" sz="2800" dirty="0" smtClean="0"/>
            <a:t>Njohja e nxënësve procesin e varësisë nga drogat dhe informimin faktik lidhur me kategoritë e ndryshme të tyre.</a:t>
          </a:r>
          <a:endParaRPr lang="en-US" sz="2800" dirty="0"/>
        </a:p>
      </dgm:t>
    </dgm:pt>
    <dgm:pt modelId="{90521BDF-22AE-4611-B4DE-72803A537BFE}" type="parTrans" cxnId="{D0F2AB9E-EA80-423B-BDF7-94FE80662C1C}">
      <dgm:prSet/>
      <dgm:spPr/>
      <dgm:t>
        <a:bodyPr/>
        <a:lstStyle/>
        <a:p>
          <a:endParaRPr lang="en-US" sz="2800"/>
        </a:p>
      </dgm:t>
    </dgm:pt>
    <dgm:pt modelId="{11A23D90-1E58-49D5-8EE4-5A634744EB56}" type="sibTrans" cxnId="{D0F2AB9E-EA80-423B-BDF7-94FE80662C1C}">
      <dgm:prSet/>
      <dgm:spPr/>
      <dgm:t>
        <a:bodyPr/>
        <a:lstStyle/>
        <a:p>
          <a:endParaRPr lang="en-US" sz="2800"/>
        </a:p>
      </dgm:t>
    </dgm:pt>
    <dgm:pt modelId="{326DB9EF-498B-4927-BB68-A752567D535B}">
      <dgm:prSet custT="1"/>
      <dgm:spPr/>
      <dgm:t>
        <a:bodyPr/>
        <a:lstStyle/>
        <a:p>
          <a:pPr rtl="0"/>
          <a:r>
            <a:rPr lang="sq-AL" sz="2800" dirty="0" smtClean="0"/>
            <a:t>Njohja dhe ndërgjegjësimi i nxënësve mbi teknikat e ushtrimit tek shokët të influencës pozitive, si dhe rezistencës ndaj presionit negativ të moshatarëve të tyre.</a:t>
          </a:r>
          <a:endParaRPr lang="en-US" sz="2800" dirty="0"/>
        </a:p>
      </dgm:t>
    </dgm:pt>
    <dgm:pt modelId="{861C14CC-44CE-4A47-B670-89D7B0AEA531}" type="parTrans" cxnId="{7F09EB72-8D97-43A5-B19B-DC6D206F322C}">
      <dgm:prSet/>
      <dgm:spPr/>
      <dgm:t>
        <a:bodyPr/>
        <a:lstStyle/>
        <a:p>
          <a:endParaRPr lang="en-US" sz="2800"/>
        </a:p>
      </dgm:t>
    </dgm:pt>
    <dgm:pt modelId="{7977DEEE-AB43-4004-ACBA-D97B02CDD873}" type="sibTrans" cxnId="{7F09EB72-8D97-43A5-B19B-DC6D206F322C}">
      <dgm:prSet/>
      <dgm:spPr/>
      <dgm:t>
        <a:bodyPr/>
        <a:lstStyle/>
        <a:p>
          <a:endParaRPr lang="en-US" sz="2800"/>
        </a:p>
      </dgm:t>
    </dgm:pt>
    <dgm:pt modelId="{8755E651-6C53-4CCE-9D81-57C3BB966D6A}" type="pres">
      <dgm:prSet presAssocID="{7EA07392-6B56-4B1F-AC2F-9456C1A7F0C5}" presName="linear" presStyleCnt="0">
        <dgm:presLayoutVars>
          <dgm:animLvl val="lvl"/>
          <dgm:resizeHandles val="exact"/>
        </dgm:presLayoutVars>
      </dgm:prSet>
      <dgm:spPr/>
      <dgm:t>
        <a:bodyPr/>
        <a:lstStyle/>
        <a:p>
          <a:endParaRPr lang="en-US"/>
        </a:p>
      </dgm:t>
    </dgm:pt>
    <dgm:pt modelId="{E116EEDC-20F6-4C2E-ABDA-2A1486E1CAA7}" type="pres">
      <dgm:prSet presAssocID="{3BC87BE6-8DE1-416B-9479-5ED5FC5983A9}" presName="parentText" presStyleLbl="node1" presStyleIdx="0" presStyleCnt="2">
        <dgm:presLayoutVars>
          <dgm:chMax val="0"/>
          <dgm:bulletEnabled val="1"/>
        </dgm:presLayoutVars>
      </dgm:prSet>
      <dgm:spPr/>
      <dgm:t>
        <a:bodyPr/>
        <a:lstStyle/>
        <a:p>
          <a:endParaRPr lang="en-US"/>
        </a:p>
      </dgm:t>
    </dgm:pt>
    <dgm:pt modelId="{F608FFC7-C024-404A-9273-5A023EA2D73D}" type="pres">
      <dgm:prSet presAssocID="{11A23D90-1E58-49D5-8EE4-5A634744EB56}" presName="spacer" presStyleCnt="0"/>
      <dgm:spPr/>
      <dgm:t>
        <a:bodyPr/>
        <a:lstStyle/>
        <a:p>
          <a:endParaRPr lang="en-US"/>
        </a:p>
      </dgm:t>
    </dgm:pt>
    <dgm:pt modelId="{C905083D-B5AD-491F-96DC-3676442CF921}" type="pres">
      <dgm:prSet presAssocID="{326DB9EF-498B-4927-BB68-A752567D535B}" presName="parentText" presStyleLbl="node1" presStyleIdx="1" presStyleCnt="2">
        <dgm:presLayoutVars>
          <dgm:chMax val="0"/>
          <dgm:bulletEnabled val="1"/>
        </dgm:presLayoutVars>
      </dgm:prSet>
      <dgm:spPr/>
      <dgm:t>
        <a:bodyPr/>
        <a:lstStyle/>
        <a:p>
          <a:endParaRPr lang="en-US"/>
        </a:p>
      </dgm:t>
    </dgm:pt>
  </dgm:ptLst>
  <dgm:cxnLst>
    <dgm:cxn modelId="{D0F2AB9E-EA80-423B-BDF7-94FE80662C1C}" srcId="{7EA07392-6B56-4B1F-AC2F-9456C1A7F0C5}" destId="{3BC87BE6-8DE1-416B-9479-5ED5FC5983A9}" srcOrd="0" destOrd="0" parTransId="{90521BDF-22AE-4611-B4DE-72803A537BFE}" sibTransId="{11A23D90-1E58-49D5-8EE4-5A634744EB56}"/>
    <dgm:cxn modelId="{9B571FFD-71F7-4286-9958-055FCFCF29E6}" type="presOf" srcId="{3BC87BE6-8DE1-416B-9479-5ED5FC5983A9}" destId="{E116EEDC-20F6-4C2E-ABDA-2A1486E1CAA7}" srcOrd="0" destOrd="0" presId="urn:microsoft.com/office/officeart/2005/8/layout/vList2"/>
    <dgm:cxn modelId="{7F09EB72-8D97-43A5-B19B-DC6D206F322C}" srcId="{7EA07392-6B56-4B1F-AC2F-9456C1A7F0C5}" destId="{326DB9EF-498B-4927-BB68-A752567D535B}" srcOrd="1" destOrd="0" parTransId="{861C14CC-44CE-4A47-B670-89D7B0AEA531}" sibTransId="{7977DEEE-AB43-4004-ACBA-D97B02CDD873}"/>
    <dgm:cxn modelId="{3468AAC8-2A9E-421E-AC28-CD9CC7EC37AF}" type="presOf" srcId="{7EA07392-6B56-4B1F-AC2F-9456C1A7F0C5}" destId="{8755E651-6C53-4CCE-9D81-57C3BB966D6A}" srcOrd="0" destOrd="0" presId="urn:microsoft.com/office/officeart/2005/8/layout/vList2"/>
    <dgm:cxn modelId="{354ECC0A-B947-4B4B-BE5A-E17E39EB99A6}" type="presOf" srcId="{326DB9EF-498B-4927-BB68-A752567D535B}" destId="{C905083D-B5AD-491F-96DC-3676442CF921}" srcOrd="0" destOrd="0" presId="urn:microsoft.com/office/officeart/2005/8/layout/vList2"/>
    <dgm:cxn modelId="{F1AD473E-9BF4-4A76-A775-590D0ECB6C71}" type="presParOf" srcId="{8755E651-6C53-4CCE-9D81-57C3BB966D6A}" destId="{E116EEDC-20F6-4C2E-ABDA-2A1486E1CAA7}" srcOrd="0" destOrd="0" presId="urn:microsoft.com/office/officeart/2005/8/layout/vList2"/>
    <dgm:cxn modelId="{0B01F583-7090-4B65-AE08-511FE1949555}" type="presParOf" srcId="{8755E651-6C53-4CCE-9D81-57C3BB966D6A}" destId="{F608FFC7-C024-404A-9273-5A023EA2D73D}" srcOrd="1" destOrd="0" presId="urn:microsoft.com/office/officeart/2005/8/layout/vList2"/>
    <dgm:cxn modelId="{DD6CDF91-FCFE-4238-82C5-424CC3501F0E}" type="presParOf" srcId="{8755E651-6C53-4CCE-9D81-57C3BB966D6A}" destId="{C905083D-B5AD-491F-96DC-3676442CF921}"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E8317E5-D80D-4C1C-8823-8FD1B5E58CDB}"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2CABB312-6218-4309-8EE4-6E85A003AE4F}">
      <dgm:prSet custT="1"/>
      <dgm:spPr/>
      <dgm:t>
        <a:bodyPr/>
        <a:lstStyle/>
        <a:p>
          <a:pPr rtl="0"/>
          <a:r>
            <a:rPr lang="it-IT" sz="2800" dirty="0" smtClean="0"/>
            <a:t>K</a:t>
          </a:r>
          <a:r>
            <a:rPr lang="sq-AL" sz="2800" dirty="0" smtClean="0"/>
            <a:t>ompiutera me akces interneti</a:t>
          </a:r>
          <a:endParaRPr lang="en-US" sz="2800" dirty="0"/>
        </a:p>
      </dgm:t>
    </dgm:pt>
    <dgm:pt modelId="{BEE69166-1BAD-4C5B-AE4D-14386A1BC8C0}" type="parTrans" cxnId="{3D6A3D9E-D9CE-4736-88A3-FBB1C20FD7DE}">
      <dgm:prSet/>
      <dgm:spPr/>
      <dgm:t>
        <a:bodyPr/>
        <a:lstStyle/>
        <a:p>
          <a:endParaRPr lang="en-US"/>
        </a:p>
      </dgm:t>
    </dgm:pt>
    <dgm:pt modelId="{7BFF2E44-1981-4FFC-A108-E378DD480405}" type="sibTrans" cxnId="{3D6A3D9E-D9CE-4736-88A3-FBB1C20FD7DE}">
      <dgm:prSet/>
      <dgm:spPr/>
      <dgm:t>
        <a:bodyPr/>
        <a:lstStyle/>
        <a:p>
          <a:endParaRPr lang="en-US"/>
        </a:p>
      </dgm:t>
    </dgm:pt>
    <dgm:pt modelId="{64B70CE3-EDF8-4DC0-87AD-2486EE16E358}">
      <dgm:prSet custT="1"/>
      <dgm:spPr/>
      <dgm:t>
        <a:bodyPr/>
        <a:lstStyle/>
        <a:p>
          <a:pPr rtl="0"/>
          <a:r>
            <a:rPr lang="sq-AL" sz="2800" dirty="0" smtClean="0"/>
            <a:t>PBS në video Mix</a:t>
          </a:r>
          <a:endParaRPr lang="en-US" sz="2800" dirty="0"/>
        </a:p>
      </dgm:t>
    </dgm:pt>
    <dgm:pt modelId="{B8AB69FA-68CF-416E-A13E-57A757AF2360}" type="parTrans" cxnId="{52191055-086F-4303-9F37-0324E0D2005B}">
      <dgm:prSet/>
      <dgm:spPr/>
      <dgm:t>
        <a:bodyPr/>
        <a:lstStyle/>
        <a:p>
          <a:endParaRPr lang="en-US"/>
        </a:p>
      </dgm:t>
    </dgm:pt>
    <dgm:pt modelId="{D0C27680-1344-4BAE-8682-9F0A34AF2C6A}" type="sibTrans" cxnId="{52191055-086F-4303-9F37-0324E0D2005B}">
      <dgm:prSet/>
      <dgm:spPr/>
      <dgm:t>
        <a:bodyPr/>
        <a:lstStyle/>
        <a:p>
          <a:endParaRPr lang="en-US"/>
        </a:p>
      </dgm:t>
    </dgm:pt>
    <dgm:pt modelId="{094142B4-1FBD-4D69-8E2B-800AE94F98DB}">
      <dgm:prSet custT="1"/>
      <dgm:spPr/>
      <dgm:t>
        <a:bodyPr/>
        <a:lstStyle/>
        <a:p>
          <a:pPr rtl="0"/>
          <a:r>
            <a:rPr lang="sq-AL" sz="2800" dirty="0" smtClean="0"/>
            <a:t>TV / VCR  </a:t>
          </a:r>
          <a:endParaRPr lang="en-US" sz="2800" dirty="0"/>
        </a:p>
      </dgm:t>
    </dgm:pt>
    <dgm:pt modelId="{ECB93577-A153-4F42-A313-4430405CAB73}" type="parTrans" cxnId="{387726E5-D408-4719-8806-3C0B9EF935CD}">
      <dgm:prSet/>
      <dgm:spPr/>
      <dgm:t>
        <a:bodyPr/>
        <a:lstStyle/>
        <a:p>
          <a:endParaRPr lang="en-US"/>
        </a:p>
      </dgm:t>
    </dgm:pt>
    <dgm:pt modelId="{9F207900-D728-46F4-AE97-69EC8CC06738}" type="sibTrans" cxnId="{387726E5-D408-4719-8806-3C0B9EF935CD}">
      <dgm:prSet/>
      <dgm:spPr/>
      <dgm:t>
        <a:bodyPr/>
        <a:lstStyle/>
        <a:p>
          <a:endParaRPr lang="en-US"/>
        </a:p>
      </dgm:t>
    </dgm:pt>
    <dgm:pt modelId="{138392F6-5873-4C21-AF01-7000C4855F8D}">
      <dgm:prSet custT="1"/>
      <dgm:spPr/>
      <dgm:t>
        <a:bodyPr/>
        <a:lstStyle/>
        <a:p>
          <a:pPr rtl="0"/>
          <a:r>
            <a:rPr lang="sq-AL" sz="3200" dirty="0" smtClean="0"/>
            <a:t>Web sites-Informacion mbi drogat </a:t>
          </a:r>
          <a:endParaRPr lang="en-US" sz="3200" dirty="0"/>
        </a:p>
      </dgm:t>
    </dgm:pt>
    <dgm:pt modelId="{B7F6AF5F-AD53-4DD6-AAA6-82C78675554A}" type="parTrans" cxnId="{38401074-3078-4D4B-A408-42DADD7E6EA0}">
      <dgm:prSet/>
      <dgm:spPr/>
      <dgm:t>
        <a:bodyPr/>
        <a:lstStyle/>
        <a:p>
          <a:endParaRPr lang="en-US"/>
        </a:p>
      </dgm:t>
    </dgm:pt>
    <dgm:pt modelId="{47C3855C-3DBC-4FEA-83EF-79E75EF0538E}" type="sibTrans" cxnId="{38401074-3078-4D4B-A408-42DADD7E6EA0}">
      <dgm:prSet/>
      <dgm:spPr/>
      <dgm:t>
        <a:bodyPr/>
        <a:lstStyle/>
        <a:p>
          <a:endParaRPr lang="en-US"/>
        </a:p>
      </dgm:t>
    </dgm:pt>
    <dgm:pt modelId="{557BFD69-A241-40C9-B90B-56D70EC98B76}" type="pres">
      <dgm:prSet presAssocID="{6E8317E5-D80D-4C1C-8823-8FD1B5E58CDB}" presName="linear" presStyleCnt="0">
        <dgm:presLayoutVars>
          <dgm:animLvl val="lvl"/>
          <dgm:resizeHandles val="exact"/>
        </dgm:presLayoutVars>
      </dgm:prSet>
      <dgm:spPr/>
      <dgm:t>
        <a:bodyPr/>
        <a:lstStyle/>
        <a:p>
          <a:endParaRPr lang="en-US"/>
        </a:p>
      </dgm:t>
    </dgm:pt>
    <dgm:pt modelId="{2689098D-F645-4DD6-9BFC-B6199ADCEC7D}" type="pres">
      <dgm:prSet presAssocID="{2CABB312-6218-4309-8EE4-6E85A003AE4F}" presName="parentText" presStyleLbl="node1" presStyleIdx="0" presStyleCnt="4" custLinFactY="98951" custLinFactNeighborX="700" custLinFactNeighborY="100000">
        <dgm:presLayoutVars>
          <dgm:chMax val="0"/>
          <dgm:bulletEnabled val="1"/>
        </dgm:presLayoutVars>
      </dgm:prSet>
      <dgm:spPr/>
      <dgm:t>
        <a:bodyPr/>
        <a:lstStyle/>
        <a:p>
          <a:endParaRPr lang="en-US"/>
        </a:p>
      </dgm:t>
    </dgm:pt>
    <dgm:pt modelId="{CBEB5EEE-B6FF-4457-929C-D127249D7FB6}" type="pres">
      <dgm:prSet presAssocID="{7BFF2E44-1981-4FFC-A108-E378DD480405}" presName="spacer" presStyleCnt="0"/>
      <dgm:spPr/>
      <dgm:t>
        <a:bodyPr/>
        <a:lstStyle/>
        <a:p>
          <a:endParaRPr lang="en-US"/>
        </a:p>
      </dgm:t>
    </dgm:pt>
    <dgm:pt modelId="{0133B2CF-FCD9-4EF0-89D1-CF639B78B7CA}" type="pres">
      <dgm:prSet presAssocID="{138392F6-5873-4C21-AF01-7000C4855F8D}" presName="parentText" presStyleLbl="node1" presStyleIdx="1" presStyleCnt="4" custLinFactY="-92973" custLinFactNeighborX="135" custLinFactNeighborY="-100000">
        <dgm:presLayoutVars>
          <dgm:chMax val="0"/>
          <dgm:bulletEnabled val="1"/>
        </dgm:presLayoutVars>
      </dgm:prSet>
      <dgm:spPr/>
      <dgm:t>
        <a:bodyPr/>
        <a:lstStyle/>
        <a:p>
          <a:endParaRPr lang="en-US"/>
        </a:p>
      </dgm:t>
    </dgm:pt>
    <dgm:pt modelId="{740F033F-2B14-4895-87B3-28593FE7C034}" type="pres">
      <dgm:prSet presAssocID="{47C3855C-3DBC-4FEA-83EF-79E75EF0538E}" presName="spacer" presStyleCnt="0"/>
      <dgm:spPr/>
    </dgm:pt>
    <dgm:pt modelId="{9BF1485A-93B1-41EA-928C-B2F13DAAAB61}" type="pres">
      <dgm:prSet presAssocID="{64B70CE3-EDF8-4DC0-87AD-2486EE16E358}" presName="parentText" presStyleLbl="node1" presStyleIdx="2" presStyleCnt="4" custLinFactNeighborX="-226" custLinFactNeighborY="-70352">
        <dgm:presLayoutVars>
          <dgm:chMax val="0"/>
          <dgm:bulletEnabled val="1"/>
        </dgm:presLayoutVars>
      </dgm:prSet>
      <dgm:spPr/>
      <dgm:t>
        <a:bodyPr/>
        <a:lstStyle/>
        <a:p>
          <a:endParaRPr lang="en-US"/>
        </a:p>
      </dgm:t>
    </dgm:pt>
    <dgm:pt modelId="{556238C5-9540-426C-9A2B-E693BA377DC8}" type="pres">
      <dgm:prSet presAssocID="{D0C27680-1344-4BAE-8682-9F0A34AF2C6A}" presName="spacer" presStyleCnt="0"/>
      <dgm:spPr/>
      <dgm:t>
        <a:bodyPr/>
        <a:lstStyle/>
        <a:p>
          <a:endParaRPr lang="en-US"/>
        </a:p>
      </dgm:t>
    </dgm:pt>
    <dgm:pt modelId="{365509F8-A38E-47AA-B6CB-CEAE2BEAF515}" type="pres">
      <dgm:prSet presAssocID="{094142B4-1FBD-4D69-8E2B-800AE94F98DB}" presName="parentText" presStyleLbl="node1" presStyleIdx="3" presStyleCnt="4" custLinFactNeighborY="-77898">
        <dgm:presLayoutVars>
          <dgm:chMax val="0"/>
          <dgm:bulletEnabled val="1"/>
        </dgm:presLayoutVars>
      </dgm:prSet>
      <dgm:spPr/>
      <dgm:t>
        <a:bodyPr/>
        <a:lstStyle/>
        <a:p>
          <a:endParaRPr lang="en-US"/>
        </a:p>
      </dgm:t>
    </dgm:pt>
  </dgm:ptLst>
  <dgm:cxnLst>
    <dgm:cxn modelId="{662C389C-6323-4DAB-85A2-C874AB6C6632}" type="presOf" srcId="{138392F6-5873-4C21-AF01-7000C4855F8D}" destId="{0133B2CF-FCD9-4EF0-89D1-CF639B78B7CA}" srcOrd="0" destOrd="0" presId="urn:microsoft.com/office/officeart/2005/8/layout/vList2"/>
    <dgm:cxn modelId="{65F18195-1849-4C18-899F-61AE1500B135}" type="presOf" srcId="{2CABB312-6218-4309-8EE4-6E85A003AE4F}" destId="{2689098D-F645-4DD6-9BFC-B6199ADCEC7D}" srcOrd="0" destOrd="0" presId="urn:microsoft.com/office/officeart/2005/8/layout/vList2"/>
    <dgm:cxn modelId="{4DA47941-3A15-496D-9E8D-3CBC16B3C588}" type="presOf" srcId="{094142B4-1FBD-4D69-8E2B-800AE94F98DB}" destId="{365509F8-A38E-47AA-B6CB-CEAE2BEAF515}" srcOrd="0" destOrd="0" presId="urn:microsoft.com/office/officeart/2005/8/layout/vList2"/>
    <dgm:cxn modelId="{387726E5-D408-4719-8806-3C0B9EF935CD}" srcId="{6E8317E5-D80D-4C1C-8823-8FD1B5E58CDB}" destId="{094142B4-1FBD-4D69-8E2B-800AE94F98DB}" srcOrd="3" destOrd="0" parTransId="{ECB93577-A153-4F42-A313-4430405CAB73}" sibTransId="{9F207900-D728-46F4-AE97-69EC8CC06738}"/>
    <dgm:cxn modelId="{7E133FB4-D3FE-42A2-BFAF-067D1D3CDD91}" type="presOf" srcId="{64B70CE3-EDF8-4DC0-87AD-2486EE16E358}" destId="{9BF1485A-93B1-41EA-928C-B2F13DAAAB61}" srcOrd="0" destOrd="0" presId="urn:microsoft.com/office/officeart/2005/8/layout/vList2"/>
    <dgm:cxn modelId="{FF0F9B90-00E9-4DC5-913A-C8B88046C95B}" type="presOf" srcId="{6E8317E5-D80D-4C1C-8823-8FD1B5E58CDB}" destId="{557BFD69-A241-40C9-B90B-56D70EC98B76}" srcOrd="0" destOrd="0" presId="urn:microsoft.com/office/officeart/2005/8/layout/vList2"/>
    <dgm:cxn modelId="{52191055-086F-4303-9F37-0324E0D2005B}" srcId="{6E8317E5-D80D-4C1C-8823-8FD1B5E58CDB}" destId="{64B70CE3-EDF8-4DC0-87AD-2486EE16E358}" srcOrd="2" destOrd="0" parTransId="{B8AB69FA-68CF-416E-A13E-57A757AF2360}" sibTransId="{D0C27680-1344-4BAE-8682-9F0A34AF2C6A}"/>
    <dgm:cxn modelId="{38401074-3078-4D4B-A408-42DADD7E6EA0}" srcId="{6E8317E5-D80D-4C1C-8823-8FD1B5E58CDB}" destId="{138392F6-5873-4C21-AF01-7000C4855F8D}" srcOrd="1" destOrd="0" parTransId="{B7F6AF5F-AD53-4DD6-AAA6-82C78675554A}" sibTransId="{47C3855C-3DBC-4FEA-83EF-79E75EF0538E}"/>
    <dgm:cxn modelId="{3D6A3D9E-D9CE-4736-88A3-FBB1C20FD7DE}" srcId="{6E8317E5-D80D-4C1C-8823-8FD1B5E58CDB}" destId="{2CABB312-6218-4309-8EE4-6E85A003AE4F}" srcOrd="0" destOrd="0" parTransId="{BEE69166-1BAD-4C5B-AE4D-14386A1BC8C0}" sibTransId="{7BFF2E44-1981-4FFC-A108-E378DD480405}"/>
    <dgm:cxn modelId="{878DBE16-AF95-4029-9354-E9C980A595E9}" type="presParOf" srcId="{557BFD69-A241-40C9-B90B-56D70EC98B76}" destId="{2689098D-F645-4DD6-9BFC-B6199ADCEC7D}" srcOrd="0" destOrd="0" presId="urn:microsoft.com/office/officeart/2005/8/layout/vList2"/>
    <dgm:cxn modelId="{537EB285-5AEF-447B-8F0C-B34A3B912776}" type="presParOf" srcId="{557BFD69-A241-40C9-B90B-56D70EC98B76}" destId="{CBEB5EEE-B6FF-4457-929C-D127249D7FB6}" srcOrd="1" destOrd="0" presId="urn:microsoft.com/office/officeart/2005/8/layout/vList2"/>
    <dgm:cxn modelId="{D71B28D8-1ED5-47BA-95CB-61FC2F7CDD65}" type="presParOf" srcId="{557BFD69-A241-40C9-B90B-56D70EC98B76}" destId="{0133B2CF-FCD9-4EF0-89D1-CF639B78B7CA}" srcOrd="2" destOrd="0" presId="urn:microsoft.com/office/officeart/2005/8/layout/vList2"/>
    <dgm:cxn modelId="{B9E1CDC8-1514-420E-B6D1-370A3B0A50D4}" type="presParOf" srcId="{557BFD69-A241-40C9-B90B-56D70EC98B76}" destId="{740F033F-2B14-4895-87B3-28593FE7C034}" srcOrd="3" destOrd="0" presId="urn:microsoft.com/office/officeart/2005/8/layout/vList2"/>
    <dgm:cxn modelId="{DA3F6A2B-4768-4D0E-BFC0-11FBBDB661C8}" type="presParOf" srcId="{557BFD69-A241-40C9-B90B-56D70EC98B76}" destId="{9BF1485A-93B1-41EA-928C-B2F13DAAAB61}" srcOrd="4" destOrd="0" presId="urn:microsoft.com/office/officeart/2005/8/layout/vList2"/>
    <dgm:cxn modelId="{2D34B9D7-93A3-4F8C-BF5E-2ACA0B99BB96}" type="presParOf" srcId="{557BFD69-A241-40C9-B90B-56D70EC98B76}" destId="{556238C5-9540-426C-9A2B-E693BA377DC8}" srcOrd="5" destOrd="0" presId="urn:microsoft.com/office/officeart/2005/8/layout/vList2"/>
    <dgm:cxn modelId="{50B10FA7-4FF5-4B75-82D7-D14B83D027A6}" type="presParOf" srcId="{557BFD69-A241-40C9-B90B-56D70EC98B76}" destId="{365509F8-A38E-47AA-B6CB-CEAE2BEAF515}"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F851265-47AD-45DE-8DE8-23A9DE4CD13D}"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FEB38AD3-3167-4DE9-A970-DB830415B5CF}" type="pres">
      <dgm:prSet presAssocID="{CF851265-47AD-45DE-8DE8-23A9DE4CD13D}" presName="linear" presStyleCnt="0">
        <dgm:presLayoutVars>
          <dgm:animLvl val="lvl"/>
          <dgm:resizeHandles val="exact"/>
        </dgm:presLayoutVars>
      </dgm:prSet>
      <dgm:spPr/>
      <dgm:t>
        <a:bodyPr/>
        <a:lstStyle/>
        <a:p>
          <a:endParaRPr lang="en-US"/>
        </a:p>
      </dgm:t>
    </dgm:pt>
  </dgm:ptLst>
  <dgm:cxnLst>
    <dgm:cxn modelId="{541EA63A-8A85-41FF-B972-467C21C52792}" type="presOf" srcId="{CF851265-47AD-45DE-8DE8-23A9DE4CD13D}" destId="{FEB38AD3-3167-4DE9-A970-DB830415B5CF}"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E6C9F81-909D-4FC7-BD9E-902973AAE55F}"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74BC1EF8-FDAF-4C18-A7B6-A320EAD43869}">
      <dgm:prSet/>
      <dgm:spPr/>
      <dgm:t>
        <a:bodyPr/>
        <a:lstStyle/>
        <a:p>
          <a:pPr rtl="0"/>
          <a:r>
            <a:rPr lang="sq-AL" dirty="0" smtClean="0"/>
            <a:t>1. Filloni mësimin me një diskutim hyrës mbi përdorimin e drogës:</a:t>
          </a:r>
          <a:br>
            <a:rPr lang="sq-AL" dirty="0" smtClean="0"/>
          </a:br>
          <a:r>
            <a:rPr lang="sq-AL" dirty="0" smtClean="0"/>
            <a:t>o Ç’dinë apo mendojnë nxënësit mbi përmasat e problemit të drogës në rang vendi. Po në lidhje me qytetin, lagjen, apo shkollën e tyre?</a:t>
          </a:r>
          <a:br>
            <a:rPr lang="sq-AL" dirty="0" smtClean="0"/>
          </a:br>
          <a:r>
            <a:rPr lang="sq-AL" dirty="0" smtClean="0"/>
            <a:t>o Ç’përmasa ka abuzimi i drogës në krahasim me atë të 10 viteve më parë, 20 viteve më parë, etj ?</a:t>
          </a:r>
          <a:br>
            <a:rPr lang="sq-AL" dirty="0" smtClean="0"/>
          </a:br>
          <a:r>
            <a:rPr lang="sq-AL" dirty="0" smtClean="0"/>
            <a:t>o Pse sipas tyre (nxënësve) përdorimi i drogës është aq i përhapur?</a:t>
          </a:r>
          <a:br>
            <a:rPr lang="sq-AL" dirty="0" smtClean="0"/>
          </a:br>
          <a:r>
            <a:rPr lang="sq-AL" dirty="0" smtClean="0"/>
            <a:t>o Cilat janë arsyet e mundshme pse njerëzit(të rinjtë) fillojnë përdorimin e drogës?</a:t>
          </a:r>
          <a:br>
            <a:rPr lang="sq-AL" dirty="0" smtClean="0"/>
          </a:br>
          <a:r>
            <a:rPr lang="sq-AL" dirty="0" smtClean="0"/>
            <a:t>o Kur dikush bëhet i varur nga droga, kush e kontrollon varësinë? Përdoruesi, apo vet droga?</a:t>
          </a:r>
          <a:br>
            <a:rPr lang="sq-AL" dirty="0" smtClean="0"/>
          </a:br>
          <a:endParaRPr lang="en-US" dirty="0"/>
        </a:p>
      </dgm:t>
    </dgm:pt>
    <dgm:pt modelId="{397ED408-CDAF-4E99-9156-1BF9BCDA3478}" type="parTrans" cxnId="{69FE7544-5752-48C3-A98D-345CBDE07CF4}">
      <dgm:prSet/>
      <dgm:spPr/>
      <dgm:t>
        <a:bodyPr/>
        <a:lstStyle/>
        <a:p>
          <a:endParaRPr lang="en-US"/>
        </a:p>
      </dgm:t>
    </dgm:pt>
    <dgm:pt modelId="{6F9DE436-7F79-4DDD-8F02-22F2E99CBDF2}" type="sibTrans" cxnId="{69FE7544-5752-48C3-A98D-345CBDE07CF4}">
      <dgm:prSet/>
      <dgm:spPr/>
      <dgm:t>
        <a:bodyPr/>
        <a:lstStyle/>
        <a:p>
          <a:endParaRPr lang="en-US"/>
        </a:p>
      </dgm:t>
    </dgm:pt>
    <dgm:pt modelId="{567721C7-358C-45DA-8F7E-70D943B9C46A}" type="pres">
      <dgm:prSet presAssocID="{FE6C9F81-909D-4FC7-BD9E-902973AAE55F}" presName="linear" presStyleCnt="0">
        <dgm:presLayoutVars>
          <dgm:animLvl val="lvl"/>
          <dgm:resizeHandles val="exact"/>
        </dgm:presLayoutVars>
      </dgm:prSet>
      <dgm:spPr/>
      <dgm:t>
        <a:bodyPr/>
        <a:lstStyle/>
        <a:p>
          <a:endParaRPr lang="en-US"/>
        </a:p>
      </dgm:t>
    </dgm:pt>
    <dgm:pt modelId="{0C9C0C98-96C6-453C-B66D-25E0A2E34C98}" type="pres">
      <dgm:prSet presAssocID="{74BC1EF8-FDAF-4C18-A7B6-A320EAD43869}" presName="parentText" presStyleLbl="node1" presStyleIdx="0" presStyleCnt="1">
        <dgm:presLayoutVars>
          <dgm:chMax val="0"/>
          <dgm:bulletEnabled val="1"/>
        </dgm:presLayoutVars>
      </dgm:prSet>
      <dgm:spPr/>
      <dgm:t>
        <a:bodyPr/>
        <a:lstStyle/>
        <a:p>
          <a:endParaRPr lang="en-US"/>
        </a:p>
      </dgm:t>
    </dgm:pt>
  </dgm:ptLst>
  <dgm:cxnLst>
    <dgm:cxn modelId="{69FE7544-5752-48C3-A98D-345CBDE07CF4}" srcId="{FE6C9F81-909D-4FC7-BD9E-902973AAE55F}" destId="{74BC1EF8-FDAF-4C18-A7B6-A320EAD43869}" srcOrd="0" destOrd="0" parTransId="{397ED408-CDAF-4E99-9156-1BF9BCDA3478}" sibTransId="{6F9DE436-7F79-4DDD-8F02-22F2E99CBDF2}"/>
    <dgm:cxn modelId="{04FD008E-0AC7-42AF-AA87-0D65C40272BD}" type="presOf" srcId="{FE6C9F81-909D-4FC7-BD9E-902973AAE55F}" destId="{567721C7-358C-45DA-8F7E-70D943B9C46A}" srcOrd="0" destOrd="0" presId="urn:microsoft.com/office/officeart/2005/8/layout/vList2"/>
    <dgm:cxn modelId="{436F4B71-5FC8-4202-AC99-1366DC43EA7B}" type="presOf" srcId="{74BC1EF8-FDAF-4C18-A7B6-A320EAD43869}" destId="{0C9C0C98-96C6-453C-B66D-25E0A2E34C98}" srcOrd="0" destOrd="0" presId="urn:microsoft.com/office/officeart/2005/8/layout/vList2"/>
    <dgm:cxn modelId="{F263BD39-38AE-4478-B844-EFD445FF1156}" type="presParOf" srcId="{567721C7-358C-45DA-8F7E-70D943B9C46A}" destId="{0C9C0C98-96C6-453C-B66D-25E0A2E34C9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ACEA40C-2F72-4377-A6F8-157301382F05}"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EFA15856-7C77-40A9-8600-3E8347A619F6}">
      <dgm:prSet custT="1"/>
      <dgm:spPr/>
      <dgm:t>
        <a:bodyPr/>
        <a:lstStyle/>
        <a:p>
          <a:pPr rtl="0"/>
          <a:r>
            <a:rPr lang="sq-AL" sz="2800" noProof="1" smtClean="0"/>
            <a:t>2. Shpjegojini nxënësve se ata do të punojnë në një projekt 4 ditor, nga i cili ata do të zgjerojnë informacionin dhënë në video me faktet dhe idetë e tyre. Ata do të prezantojnë një </a:t>
          </a:r>
          <a:r>
            <a:rPr lang="sq-AL" sz="2800" i="1" noProof="1" smtClean="0"/>
            <a:t>talk show</a:t>
          </a:r>
          <a:r>
            <a:rPr lang="sq-AL" sz="2800" noProof="1" smtClean="0"/>
            <a:t> të titulluar "Show informativ mbi drogat". </a:t>
          </a:r>
          <a:endParaRPr lang="sq-AL" sz="2800" noProof="1"/>
        </a:p>
      </dgm:t>
    </dgm:pt>
    <dgm:pt modelId="{9CFEDFC5-D605-4411-B4AF-C495C1A1989E}" type="parTrans" cxnId="{EE48FBD9-19A1-4033-A61E-5F864D153B74}">
      <dgm:prSet/>
      <dgm:spPr/>
      <dgm:t>
        <a:bodyPr/>
        <a:lstStyle/>
        <a:p>
          <a:endParaRPr lang="en-US"/>
        </a:p>
      </dgm:t>
    </dgm:pt>
    <dgm:pt modelId="{893C2B97-0A21-44C6-A24D-D51493427BFB}" type="sibTrans" cxnId="{EE48FBD9-19A1-4033-A61E-5F864D153B74}">
      <dgm:prSet/>
      <dgm:spPr/>
      <dgm:t>
        <a:bodyPr/>
        <a:lstStyle/>
        <a:p>
          <a:endParaRPr lang="en-US"/>
        </a:p>
      </dgm:t>
    </dgm:pt>
    <dgm:pt modelId="{9F4FAD84-CD76-480E-82E4-EDC7F43D1142}">
      <dgm:prSet custT="1"/>
      <dgm:spPr/>
      <dgm:t>
        <a:bodyPr/>
        <a:lstStyle/>
        <a:p>
          <a:pPr rtl="0"/>
          <a:r>
            <a:rPr lang="sq-AL" sz="2800" dirty="0" smtClean="0"/>
            <a:t>3. Nxënësit do të ndahen në grupe. Në një enë do të vendosen letra të palosura ku në secilën është shënuar një kategori droge. Çdo përfaqësues grupi do të tërheqë një letër të palosur. </a:t>
          </a:r>
          <a:endParaRPr lang="en-US" sz="2800" dirty="0"/>
        </a:p>
      </dgm:t>
    </dgm:pt>
    <dgm:pt modelId="{41249653-466E-4AB2-A176-0EB066A9DE1F}" type="parTrans" cxnId="{2635D468-5ED6-4848-AF7A-F4A243CA7ED4}">
      <dgm:prSet/>
      <dgm:spPr/>
      <dgm:t>
        <a:bodyPr/>
        <a:lstStyle/>
        <a:p>
          <a:endParaRPr lang="en-US"/>
        </a:p>
      </dgm:t>
    </dgm:pt>
    <dgm:pt modelId="{3E7B2B0C-15F3-48D8-BAB9-3A260823A216}" type="sibTrans" cxnId="{2635D468-5ED6-4848-AF7A-F4A243CA7ED4}">
      <dgm:prSet/>
      <dgm:spPr/>
      <dgm:t>
        <a:bodyPr/>
        <a:lstStyle/>
        <a:p>
          <a:endParaRPr lang="en-US"/>
        </a:p>
      </dgm:t>
    </dgm:pt>
    <dgm:pt modelId="{8E4ED8BD-613D-428B-99A4-8FD195007F31}" type="pres">
      <dgm:prSet presAssocID="{4ACEA40C-2F72-4377-A6F8-157301382F05}" presName="linear" presStyleCnt="0">
        <dgm:presLayoutVars>
          <dgm:animLvl val="lvl"/>
          <dgm:resizeHandles val="exact"/>
        </dgm:presLayoutVars>
      </dgm:prSet>
      <dgm:spPr/>
      <dgm:t>
        <a:bodyPr/>
        <a:lstStyle/>
        <a:p>
          <a:endParaRPr lang="en-US"/>
        </a:p>
      </dgm:t>
    </dgm:pt>
    <dgm:pt modelId="{86C9A0F9-0D3A-467C-9FB9-4D5B93A2FB60}" type="pres">
      <dgm:prSet presAssocID="{EFA15856-7C77-40A9-8600-3E8347A619F6}" presName="parentText" presStyleLbl="node1" presStyleIdx="0" presStyleCnt="2">
        <dgm:presLayoutVars>
          <dgm:chMax val="0"/>
          <dgm:bulletEnabled val="1"/>
        </dgm:presLayoutVars>
      </dgm:prSet>
      <dgm:spPr/>
      <dgm:t>
        <a:bodyPr/>
        <a:lstStyle/>
        <a:p>
          <a:endParaRPr lang="en-US"/>
        </a:p>
      </dgm:t>
    </dgm:pt>
    <dgm:pt modelId="{EED623C0-1EF9-438C-8D40-7FC2EEC80AF0}" type="pres">
      <dgm:prSet presAssocID="{893C2B97-0A21-44C6-A24D-D51493427BFB}" presName="spacer" presStyleCnt="0"/>
      <dgm:spPr/>
      <dgm:t>
        <a:bodyPr/>
        <a:lstStyle/>
        <a:p>
          <a:endParaRPr lang="en-US"/>
        </a:p>
      </dgm:t>
    </dgm:pt>
    <dgm:pt modelId="{B59788BA-D6E8-43A0-BECC-0873E0A8A1F4}" type="pres">
      <dgm:prSet presAssocID="{9F4FAD84-CD76-480E-82E4-EDC7F43D1142}" presName="parentText" presStyleLbl="node1" presStyleIdx="1" presStyleCnt="2">
        <dgm:presLayoutVars>
          <dgm:chMax val="0"/>
          <dgm:bulletEnabled val="1"/>
        </dgm:presLayoutVars>
      </dgm:prSet>
      <dgm:spPr/>
      <dgm:t>
        <a:bodyPr/>
        <a:lstStyle/>
        <a:p>
          <a:endParaRPr lang="en-US"/>
        </a:p>
      </dgm:t>
    </dgm:pt>
  </dgm:ptLst>
  <dgm:cxnLst>
    <dgm:cxn modelId="{EE48FBD9-19A1-4033-A61E-5F864D153B74}" srcId="{4ACEA40C-2F72-4377-A6F8-157301382F05}" destId="{EFA15856-7C77-40A9-8600-3E8347A619F6}" srcOrd="0" destOrd="0" parTransId="{9CFEDFC5-D605-4411-B4AF-C495C1A1989E}" sibTransId="{893C2B97-0A21-44C6-A24D-D51493427BFB}"/>
    <dgm:cxn modelId="{61626791-AE9F-42AE-AC46-83FE52C01F9C}" type="presOf" srcId="{EFA15856-7C77-40A9-8600-3E8347A619F6}" destId="{86C9A0F9-0D3A-467C-9FB9-4D5B93A2FB60}" srcOrd="0" destOrd="0" presId="urn:microsoft.com/office/officeart/2005/8/layout/vList2"/>
    <dgm:cxn modelId="{2635D468-5ED6-4848-AF7A-F4A243CA7ED4}" srcId="{4ACEA40C-2F72-4377-A6F8-157301382F05}" destId="{9F4FAD84-CD76-480E-82E4-EDC7F43D1142}" srcOrd="1" destOrd="0" parTransId="{41249653-466E-4AB2-A176-0EB066A9DE1F}" sibTransId="{3E7B2B0C-15F3-48D8-BAB9-3A260823A216}"/>
    <dgm:cxn modelId="{59395275-EC61-446C-90EF-5B87578EE416}" type="presOf" srcId="{9F4FAD84-CD76-480E-82E4-EDC7F43D1142}" destId="{B59788BA-D6E8-43A0-BECC-0873E0A8A1F4}" srcOrd="0" destOrd="0" presId="urn:microsoft.com/office/officeart/2005/8/layout/vList2"/>
    <dgm:cxn modelId="{CE970C2C-529C-4FF2-B234-35E040B8781B}" type="presOf" srcId="{4ACEA40C-2F72-4377-A6F8-157301382F05}" destId="{8E4ED8BD-613D-428B-99A4-8FD195007F31}" srcOrd="0" destOrd="0" presId="urn:microsoft.com/office/officeart/2005/8/layout/vList2"/>
    <dgm:cxn modelId="{BF1781FC-9ACF-44B1-9DF2-383D903DC394}" type="presParOf" srcId="{8E4ED8BD-613D-428B-99A4-8FD195007F31}" destId="{86C9A0F9-0D3A-467C-9FB9-4D5B93A2FB60}" srcOrd="0" destOrd="0" presId="urn:microsoft.com/office/officeart/2005/8/layout/vList2"/>
    <dgm:cxn modelId="{186066BE-8A25-476F-A0E0-0AA99B4A4E4A}" type="presParOf" srcId="{8E4ED8BD-613D-428B-99A4-8FD195007F31}" destId="{EED623C0-1EF9-438C-8D40-7FC2EEC80AF0}" srcOrd="1" destOrd="0" presId="urn:microsoft.com/office/officeart/2005/8/layout/vList2"/>
    <dgm:cxn modelId="{6641738C-FE8E-4AD8-909E-BBF7201AB2D1}" type="presParOf" srcId="{8E4ED8BD-613D-428B-99A4-8FD195007F31}" destId="{B59788BA-D6E8-43A0-BECC-0873E0A8A1F4}"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F9138DD-DF0F-4F77-912C-5F3D93B7AAA6}"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57B1FAF0-B662-4FA0-9997-97C65080756C}">
      <dgm:prSet custT="1"/>
      <dgm:spPr/>
      <dgm:t>
        <a:bodyPr/>
        <a:lstStyle/>
        <a:p>
          <a:pPr rtl="0"/>
          <a:r>
            <a:rPr lang="sq-AL" sz="2400" dirty="0" smtClean="0"/>
            <a:t>4. Secili grup do ti përgjigjet fakteve që përfshijnë kategorinë përkatëse të drogave, si emërtimi i tyre i rrugës, format, efektet afatshkurtëra dhe afatgjata në trup, dhe trajtimi. Grupet duhet gjithashtu të hulumtojnë varësinë dhe procesin e shërimit në përgjithësi, si dhe efektet e abuzimit të drogës në shoqëri, familje, tek shokët, në shkollë,  punë, etj.</a:t>
          </a:r>
          <a:endParaRPr lang="en-US" sz="2400" dirty="0" smtClean="0"/>
        </a:p>
        <a:p>
          <a:pPr rtl="0"/>
          <a:endParaRPr lang="sq-AL" sz="2300" dirty="0"/>
        </a:p>
      </dgm:t>
    </dgm:pt>
    <dgm:pt modelId="{574D036B-7362-444F-B994-BF71EDB7E4CF}" type="parTrans" cxnId="{1BE1AA26-6F75-4AF6-9637-3721FB4971A2}">
      <dgm:prSet/>
      <dgm:spPr/>
      <dgm:t>
        <a:bodyPr/>
        <a:lstStyle/>
        <a:p>
          <a:endParaRPr lang="en-US"/>
        </a:p>
      </dgm:t>
    </dgm:pt>
    <dgm:pt modelId="{7B83B623-C6C1-4D12-9F9C-3E57237149C7}" type="sibTrans" cxnId="{1BE1AA26-6F75-4AF6-9637-3721FB4971A2}">
      <dgm:prSet/>
      <dgm:spPr/>
      <dgm:t>
        <a:bodyPr/>
        <a:lstStyle/>
        <a:p>
          <a:endParaRPr lang="en-US"/>
        </a:p>
      </dgm:t>
    </dgm:pt>
    <dgm:pt modelId="{A0268071-69FC-48FF-A4AE-B7893E263C00}">
      <dgm:prSet custT="1"/>
      <dgm:spPr/>
      <dgm:t>
        <a:bodyPr/>
        <a:lstStyle/>
        <a:p>
          <a:r>
            <a:rPr lang="sq-AL" sz="2400" smtClean="0">
              <a:cs typeface="Times New Roman" pitchFamily="18" charset="0"/>
            </a:rPr>
            <a:t>5. Secili grup do të përgjigjet duke përshkruar situatat e reagimeve pozitive nga presioni “peers” . Situatat e mundshme përfshijnë:</a:t>
          </a:r>
          <a:br>
            <a:rPr lang="sq-AL" sz="2400" smtClean="0">
              <a:cs typeface="Times New Roman" pitchFamily="18" charset="0"/>
            </a:rPr>
          </a:br>
          <a:r>
            <a:rPr lang="sq-AL" sz="2400" smtClean="0">
              <a:cs typeface="Times New Roman" pitchFamily="18" charset="0"/>
            </a:rPr>
            <a:t>o lorgohu nga njerëzit që diskutojnë mbi përdorimin e drogës</a:t>
          </a:r>
          <a:br>
            <a:rPr lang="sq-AL" sz="2400" smtClean="0">
              <a:cs typeface="Times New Roman" pitchFamily="18" charset="0"/>
            </a:rPr>
          </a:br>
          <a:r>
            <a:rPr lang="sq-AL" sz="2400" smtClean="0">
              <a:cs typeface="Times New Roman" pitchFamily="18" charset="0"/>
            </a:rPr>
            <a:t>o distancohu nga shokët që përdorin drogën</a:t>
          </a:r>
          <a:br>
            <a:rPr lang="sq-AL" sz="2400" smtClean="0">
              <a:cs typeface="Times New Roman" pitchFamily="18" charset="0"/>
            </a:rPr>
          </a:br>
          <a:r>
            <a:rPr lang="sq-AL" sz="2400" smtClean="0">
              <a:cs typeface="Times New Roman" pitchFamily="18" charset="0"/>
            </a:rPr>
            <a:t>o bashkohu me një grup “drug free”</a:t>
          </a:r>
          <a:br>
            <a:rPr lang="sq-AL" sz="2400" smtClean="0">
              <a:cs typeface="Times New Roman" pitchFamily="18" charset="0"/>
            </a:rPr>
          </a:br>
          <a:r>
            <a:rPr lang="sq-AL" sz="2400" smtClean="0">
              <a:cs typeface="Times New Roman" pitchFamily="18" charset="0"/>
            </a:rPr>
            <a:t>o refuzo të marrësh pjesë në një parti ku përdoret droga.</a:t>
          </a:r>
          <a:endParaRPr lang="en-US" sz="2400" dirty="0"/>
        </a:p>
      </dgm:t>
    </dgm:pt>
    <dgm:pt modelId="{B207F347-0127-4477-9C11-F6620898AF17}" type="parTrans" cxnId="{EEAEC4F0-CE62-4403-ACEC-56D58869D7A5}">
      <dgm:prSet/>
      <dgm:spPr/>
      <dgm:t>
        <a:bodyPr/>
        <a:lstStyle/>
        <a:p>
          <a:endParaRPr lang="en-US"/>
        </a:p>
      </dgm:t>
    </dgm:pt>
    <dgm:pt modelId="{7FFC20AE-5182-4A9A-946C-0909952AA30D}" type="sibTrans" cxnId="{EEAEC4F0-CE62-4403-ACEC-56D58869D7A5}">
      <dgm:prSet/>
      <dgm:spPr/>
      <dgm:t>
        <a:bodyPr/>
        <a:lstStyle/>
        <a:p>
          <a:endParaRPr lang="en-US"/>
        </a:p>
      </dgm:t>
    </dgm:pt>
    <dgm:pt modelId="{2ECC9241-1F50-4F31-8466-4308E41E25C9}" type="pres">
      <dgm:prSet presAssocID="{AF9138DD-DF0F-4F77-912C-5F3D93B7AAA6}" presName="linear" presStyleCnt="0">
        <dgm:presLayoutVars>
          <dgm:animLvl val="lvl"/>
          <dgm:resizeHandles val="exact"/>
        </dgm:presLayoutVars>
      </dgm:prSet>
      <dgm:spPr/>
      <dgm:t>
        <a:bodyPr/>
        <a:lstStyle/>
        <a:p>
          <a:endParaRPr lang="en-US"/>
        </a:p>
      </dgm:t>
    </dgm:pt>
    <dgm:pt modelId="{32A5ABC6-8D0F-4897-9987-B422DAFC81D0}" type="pres">
      <dgm:prSet presAssocID="{57B1FAF0-B662-4FA0-9997-97C65080756C}" presName="parentText" presStyleLbl="node1" presStyleIdx="0" presStyleCnt="2">
        <dgm:presLayoutVars>
          <dgm:chMax val="0"/>
          <dgm:bulletEnabled val="1"/>
        </dgm:presLayoutVars>
      </dgm:prSet>
      <dgm:spPr/>
      <dgm:t>
        <a:bodyPr/>
        <a:lstStyle/>
        <a:p>
          <a:endParaRPr lang="en-US"/>
        </a:p>
      </dgm:t>
    </dgm:pt>
    <dgm:pt modelId="{2EC14467-DDC9-498A-8BCC-8A36F5A3FCD7}" type="pres">
      <dgm:prSet presAssocID="{7B83B623-C6C1-4D12-9F9C-3E57237149C7}" presName="spacer" presStyleCnt="0"/>
      <dgm:spPr/>
      <dgm:t>
        <a:bodyPr/>
        <a:lstStyle/>
        <a:p>
          <a:endParaRPr lang="en-US"/>
        </a:p>
      </dgm:t>
    </dgm:pt>
    <dgm:pt modelId="{4DF60479-8AD5-4229-ACF2-5AC121D1D7CF}" type="pres">
      <dgm:prSet presAssocID="{A0268071-69FC-48FF-A4AE-B7893E263C00}" presName="parentText" presStyleLbl="node1" presStyleIdx="1" presStyleCnt="2">
        <dgm:presLayoutVars>
          <dgm:chMax val="0"/>
          <dgm:bulletEnabled val="1"/>
        </dgm:presLayoutVars>
      </dgm:prSet>
      <dgm:spPr/>
      <dgm:t>
        <a:bodyPr/>
        <a:lstStyle/>
        <a:p>
          <a:endParaRPr lang="en-US"/>
        </a:p>
      </dgm:t>
    </dgm:pt>
  </dgm:ptLst>
  <dgm:cxnLst>
    <dgm:cxn modelId="{EEAEC4F0-CE62-4403-ACEC-56D58869D7A5}" srcId="{AF9138DD-DF0F-4F77-912C-5F3D93B7AAA6}" destId="{A0268071-69FC-48FF-A4AE-B7893E263C00}" srcOrd="1" destOrd="0" parTransId="{B207F347-0127-4477-9C11-F6620898AF17}" sibTransId="{7FFC20AE-5182-4A9A-946C-0909952AA30D}"/>
    <dgm:cxn modelId="{C9A2C7DC-5990-4AC8-A403-33C9CB2F863F}" type="presOf" srcId="{AF9138DD-DF0F-4F77-912C-5F3D93B7AAA6}" destId="{2ECC9241-1F50-4F31-8466-4308E41E25C9}" srcOrd="0" destOrd="0" presId="urn:microsoft.com/office/officeart/2005/8/layout/vList2"/>
    <dgm:cxn modelId="{F86E0654-BB8A-4327-A1D3-D4AE013E7F75}" type="presOf" srcId="{57B1FAF0-B662-4FA0-9997-97C65080756C}" destId="{32A5ABC6-8D0F-4897-9987-B422DAFC81D0}" srcOrd="0" destOrd="0" presId="urn:microsoft.com/office/officeart/2005/8/layout/vList2"/>
    <dgm:cxn modelId="{1BE1AA26-6F75-4AF6-9637-3721FB4971A2}" srcId="{AF9138DD-DF0F-4F77-912C-5F3D93B7AAA6}" destId="{57B1FAF0-B662-4FA0-9997-97C65080756C}" srcOrd="0" destOrd="0" parTransId="{574D036B-7362-444F-B994-BF71EDB7E4CF}" sibTransId="{7B83B623-C6C1-4D12-9F9C-3E57237149C7}"/>
    <dgm:cxn modelId="{F3475D6E-8189-49E9-8C4D-13FECE4C617A}" type="presOf" srcId="{A0268071-69FC-48FF-A4AE-B7893E263C00}" destId="{4DF60479-8AD5-4229-ACF2-5AC121D1D7CF}" srcOrd="0" destOrd="0" presId="urn:microsoft.com/office/officeart/2005/8/layout/vList2"/>
    <dgm:cxn modelId="{ABC0A471-8B96-4EE5-860E-3926AAB5CB08}" type="presParOf" srcId="{2ECC9241-1F50-4F31-8466-4308E41E25C9}" destId="{32A5ABC6-8D0F-4897-9987-B422DAFC81D0}" srcOrd="0" destOrd="0" presId="urn:microsoft.com/office/officeart/2005/8/layout/vList2"/>
    <dgm:cxn modelId="{A494CE16-5F9E-4563-B7A9-0250FACF8E24}" type="presParOf" srcId="{2ECC9241-1F50-4F31-8466-4308E41E25C9}" destId="{2EC14467-DDC9-498A-8BCC-8A36F5A3FCD7}" srcOrd="1" destOrd="0" presId="urn:microsoft.com/office/officeart/2005/8/layout/vList2"/>
    <dgm:cxn modelId="{39F7A1AD-0249-430F-B2FF-CE2D1B5F8BEC}" type="presParOf" srcId="{2ECC9241-1F50-4F31-8466-4308E41E25C9}" destId="{4DF60479-8AD5-4229-ACF2-5AC121D1D7CF}"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A49DC2E-DC9A-4AB0-B96F-99B7AB3A6E86}"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11053753-308B-4546-BE74-9A7C10BCEBDD}">
      <dgm:prSet/>
      <dgm:spPr/>
      <dgm:t>
        <a:bodyPr/>
        <a:lstStyle/>
        <a:p>
          <a:pPr rtl="0"/>
          <a:r>
            <a:rPr lang="sq-AL" dirty="0" smtClean="0"/>
            <a:t>6. Në ditën e parë të mësimit studentët duhet të organizohen brenda grupeve të tyre, duke i ndarë përgjegjësitë kërkimore.</a:t>
          </a:r>
          <a:br>
            <a:rPr lang="sq-AL" dirty="0" smtClean="0"/>
          </a:br>
          <a:endParaRPr lang="en-US" dirty="0"/>
        </a:p>
      </dgm:t>
    </dgm:pt>
    <dgm:pt modelId="{4DA360D7-64C5-4B13-8B1A-2822CBCF7303}" type="parTrans" cxnId="{76B8FDC7-9A88-472D-860D-6BDA607950AD}">
      <dgm:prSet/>
      <dgm:spPr/>
      <dgm:t>
        <a:bodyPr/>
        <a:lstStyle/>
        <a:p>
          <a:endParaRPr lang="en-US"/>
        </a:p>
      </dgm:t>
    </dgm:pt>
    <dgm:pt modelId="{C777C5D4-613E-4659-9E16-9A56734E75A4}" type="sibTrans" cxnId="{76B8FDC7-9A88-472D-860D-6BDA607950AD}">
      <dgm:prSet/>
      <dgm:spPr/>
      <dgm:t>
        <a:bodyPr/>
        <a:lstStyle/>
        <a:p>
          <a:endParaRPr lang="en-US"/>
        </a:p>
      </dgm:t>
    </dgm:pt>
    <dgm:pt modelId="{4C5005CF-1F12-4B06-A446-EE58AD0AEC4C}">
      <dgm:prSet/>
      <dgm:spPr/>
      <dgm:t>
        <a:bodyPr/>
        <a:lstStyle/>
        <a:p>
          <a:pPr rtl="0"/>
          <a:r>
            <a:rPr lang="sq-AL" dirty="0" smtClean="0"/>
            <a:t>7. Në ditën e dytë, studentët do të vazhdojnë kërkimin, në libra apo në internet, ndërsa regjistrojnë rezultatet e tyre.</a:t>
          </a:r>
          <a:br>
            <a:rPr lang="sq-AL" dirty="0" smtClean="0"/>
          </a:br>
          <a:r>
            <a:rPr lang="sq-AL" dirty="0" smtClean="0"/>
            <a:t/>
          </a:r>
          <a:br>
            <a:rPr lang="sq-AL" dirty="0" smtClean="0"/>
          </a:br>
          <a:endParaRPr lang="sq-AL" dirty="0"/>
        </a:p>
      </dgm:t>
    </dgm:pt>
    <dgm:pt modelId="{BE74E910-5440-4715-8C49-B23681123E39}" type="parTrans" cxnId="{C995A315-2017-44BD-83A4-1E85CC3B8C5B}">
      <dgm:prSet/>
      <dgm:spPr/>
      <dgm:t>
        <a:bodyPr/>
        <a:lstStyle/>
        <a:p>
          <a:endParaRPr lang="en-US"/>
        </a:p>
      </dgm:t>
    </dgm:pt>
    <dgm:pt modelId="{7E8ED1A9-905E-4A0D-B8AD-ECCC686B70DB}" type="sibTrans" cxnId="{C995A315-2017-44BD-83A4-1E85CC3B8C5B}">
      <dgm:prSet/>
      <dgm:spPr/>
      <dgm:t>
        <a:bodyPr/>
        <a:lstStyle/>
        <a:p>
          <a:endParaRPr lang="en-US"/>
        </a:p>
      </dgm:t>
    </dgm:pt>
    <dgm:pt modelId="{D5F5542B-D1F9-4C93-B03B-B738C89906A3}" type="pres">
      <dgm:prSet presAssocID="{3A49DC2E-DC9A-4AB0-B96F-99B7AB3A6E86}" presName="linear" presStyleCnt="0">
        <dgm:presLayoutVars>
          <dgm:animLvl val="lvl"/>
          <dgm:resizeHandles val="exact"/>
        </dgm:presLayoutVars>
      </dgm:prSet>
      <dgm:spPr/>
      <dgm:t>
        <a:bodyPr/>
        <a:lstStyle/>
        <a:p>
          <a:endParaRPr lang="en-US"/>
        </a:p>
      </dgm:t>
    </dgm:pt>
    <dgm:pt modelId="{F6F9CCC5-6BF8-4116-ADDF-CDBD857EB0FC}" type="pres">
      <dgm:prSet presAssocID="{11053753-308B-4546-BE74-9A7C10BCEBDD}" presName="parentText" presStyleLbl="node1" presStyleIdx="0" presStyleCnt="2">
        <dgm:presLayoutVars>
          <dgm:chMax val="0"/>
          <dgm:bulletEnabled val="1"/>
        </dgm:presLayoutVars>
      </dgm:prSet>
      <dgm:spPr/>
      <dgm:t>
        <a:bodyPr/>
        <a:lstStyle/>
        <a:p>
          <a:endParaRPr lang="en-US"/>
        </a:p>
      </dgm:t>
    </dgm:pt>
    <dgm:pt modelId="{90BA7EF1-5820-4293-AAE2-B4616DF3122B}" type="pres">
      <dgm:prSet presAssocID="{C777C5D4-613E-4659-9E16-9A56734E75A4}" presName="spacer" presStyleCnt="0"/>
      <dgm:spPr/>
      <dgm:t>
        <a:bodyPr/>
        <a:lstStyle/>
        <a:p>
          <a:endParaRPr lang="en-US"/>
        </a:p>
      </dgm:t>
    </dgm:pt>
    <dgm:pt modelId="{4451F2B2-E3AC-4348-A6C8-506C96CA3773}" type="pres">
      <dgm:prSet presAssocID="{4C5005CF-1F12-4B06-A446-EE58AD0AEC4C}" presName="parentText" presStyleLbl="node1" presStyleIdx="1" presStyleCnt="2">
        <dgm:presLayoutVars>
          <dgm:chMax val="0"/>
          <dgm:bulletEnabled val="1"/>
        </dgm:presLayoutVars>
      </dgm:prSet>
      <dgm:spPr/>
      <dgm:t>
        <a:bodyPr/>
        <a:lstStyle/>
        <a:p>
          <a:endParaRPr lang="en-US"/>
        </a:p>
      </dgm:t>
    </dgm:pt>
  </dgm:ptLst>
  <dgm:cxnLst>
    <dgm:cxn modelId="{6C2F466E-8D6C-4C22-8D90-473B5349C79A}" type="presOf" srcId="{11053753-308B-4546-BE74-9A7C10BCEBDD}" destId="{F6F9CCC5-6BF8-4116-ADDF-CDBD857EB0FC}" srcOrd="0" destOrd="0" presId="urn:microsoft.com/office/officeart/2005/8/layout/vList2"/>
    <dgm:cxn modelId="{76B8FDC7-9A88-472D-860D-6BDA607950AD}" srcId="{3A49DC2E-DC9A-4AB0-B96F-99B7AB3A6E86}" destId="{11053753-308B-4546-BE74-9A7C10BCEBDD}" srcOrd="0" destOrd="0" parTransId="{4DA360D7-64C5-4B13-8B1A-2822CBCF7303}" sibTransId="{C777C5D4-613E-4659-9E16-9A56734E75A4}"/>
    <dgm:cxn modelId="{8B5A9AB4-44E5-4BB1-B0D5-58F103B9F176}" type="presOf" srcId="{4C5005CF-1F12-4B06-A446-EE58AD0AEC4C}" destId="{4451F2B2-E3AC-4348-A6C8-506C96CA3773}" srcOrd="0" destOrd="0" presId="urn:microsoft.com/office/officeart/2005/8/layout/vList2"/>
    <dgm:cxn modelId="{7D0DB3D3-7CC0-44AD-8292-C9E81791625C}" type="presOf" srcId="{3A49DC2E-DC9A-4AB0-B96F-99B7AB3A6E86}" destId="{D5F5542B-D1F9-4C93-B03B-B738C89906A3}" srcOrd="0" destOrd="0" presId="urn:microsoft.com/office/officeart/2005/8/layout/vList2"/>
    <dgm:cxn modelId="{C995A315-2017-44BD-83A4-1E85CC3B8C5B}" srcId="{3A49DC2E-DC9A-4AB0-B96F-99B7AB3A6E86}" destId="{4C5005CF-1F12-4B06-A446-EE58AD0AEC4C}" srcOrd="1" destOrd="0" parTransId="{BE74E910-5440-4715-8C49-B23681123E39}" sibTransId="{7E8ED1A9-905E-4A0D-B8AD-ECCC686B70DB}"/>
    <dgm:cxn modelId="{DD2FFB45-1F71-4B3A-9DA4-E7C8458136CE}" type="presParOf" srcId="{D5F5542B-D1F9-4C93-B03B-B738C89906A3}" destId="{F6F9CCC5-6BF8-4116-ADDF-CDBD857EB0FC}" srcOrd="0" destOrd="0" presId="urn:microsoft.com/office/officeart/2005/8/layout/vList2"/>
    <dgm:cxn modelId="{A1069B44-4459-4810-947F-E96913A4F935}" type="presParOf" srcId="{D5F5542B-D1F9-4C93-B03B-B738C89906A3}" destId="{90BA7EF1-5820-4293-AAE2-B4616DF3122B}" srcOrd="1" destOrd="0" presId="urn:microsoft.com/office/officeart/2005/8/layout/vList2"/>
    <dgm:cxn modelId="{4A1D6F42-4755-4979-8462-BD917E24036A}" type="presParOf" srcId="{D5F5542B-D1F9-4C93-B03B-B738C89906A3}" destId="{4451F2B2-E3AC-4348-A6C8-506C96CA377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B20F75-9985-4BC5-B67A-F5E27B684203}"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01F2943E-5B47-4751-BE07-FE390376F07F}">
      <dgm:prSet custT="1"/>
      <dgm:spPr/>
      <dgm:t>
        <a:bodyPr/>
        <a:lstStyle/>
        <a:p>
          <a:pPr rtl="0"/>
          <a:r>
            <a:rPr lang="sq-AL" sz="2400" noProof="1" smtClean="0"/>
            <a:t>8. Ditën e tretë do punohet me grupet për të organizuar prezantimin (talk show) e tyre dhe materialet që do të paraqitet. Mundohuni që formatet e prezantimit të jenë sa më kreative, ku nxënësit të  demostrojnë në mënyra jo shablone idetë e tyre . Idetë e mundshme përfshijnë psh:</a:t>
          </a:r>
        </a:p>
        <a:p>
          <a:pPr rtl="0"/>
          <a:r>
            <a:rPr lang="sq-AL" sz="2400" noProof="1" smtClean="0"/>
            <a:t>•Një intevistë me një dipendent droge në trajtim                                                                     </a:t>
          </a:r>
        </a:p>
        <a:p>
          <a:pPr rtl="0"/>
          <a:r>
            <a:rPr lang="sq-AL" sz="2400" noProof="1" smtClean="0"/>
            <a:t>•Një intervistë me një mjek adiksionist apo </a:t>
          </a:r>
          <a:r>
            <a:rPr lang="sq-AL" sz="2400" dirty="0" smtClean="0"/>
            <a:t>psikolog, etj.</a:t>
          </a:r>
          <a:r>
            <a:rPr lang="sq-AL" sz="2300" dirty="0" smtClean="0"/>
            <a:t> </a:t>
          </a:r>
          <a:endParaRPr lang="en-US" sz="2300" dirty="0"/>
        </a:p>
      </dgm:t>
    </dgm:pt>
    <dgm:pt modelId="{1BA75142-7239-478E-86CA-D112FD912D8F}" type="parTrans" cxnId="{9DE1780D-E06D-4214-A2C2-04C1A4239428}">
      <dgm:prSet/>
      <dgm:spPr/>
      <dgm:t>
        <a:bodyPr/>
        <a:lstStyle/>
        <a:p>
          <a:endParaRPr lang="en-US"/>
        </a:p>
      </dgm:t>
    </dgm:pt>
    <dgm:pt modelId="{8D0A1C2A-517F-4BB0-A628-43038A3A9867}" type="sibTrans" cxnId="{9DE1780D-E06D-4214-A2C2-04C1A4239428}">
      <dgm:prSet/>
      <dgm:spPr/>
      <dgm:t>
        <a:bodyPr/>
        <a:lstStyle/>
        <a:p>
          <a:endParaRPr lang="en-US"/>
        </a:p>
      </dgm:t>
    </dgm:pt>
    <dgm:pt modelId="{5370785D-FC40-44F2-BFB5-4306DCBBB723}">
      <dgm:prSet/>
      <dgm:spPr/>
      <dgm:t>
        <a:bodyPr/>
        <a:lstStyle/>
        <a:p>
          <a:pPr rtl="0"/>
          <a:endParaRPr lang="en-US" dirty="0"/>
        </a:p>
      </dgm:t>
    </dgm:pt>
    <dgm:pt modelId="{9EDBF789-108F-42FE-A63B-D233869D9E0A}" type="parTrans" cxnId="{A24A5782-1AE5-46FA-A8A8-29B71CBEFB7D}">
      <dgm:prSet/>
      <dgm:spPr/>
      <dgm:t>
        <a:bodyPr/>
        <a:lstStyle/>
        <a:p>
          <a:endParaRPr lang="en-US"/>
        </a:p>
      </dgm:t>
    </dgm:pt>
    <dgm:pt modelId="{39127558-99F2-42D5-A2A5-A16E4DB92510}" type="sibTrans" cxnId="{A24A5782-1AE5-46FA-A8A8-29B71CBEFB7D}">
      <dgm:prSet/>
      <dgm:spPr/>
      <dgm:t>
        <a:bodyPr/>
        <a:lstStyle/>
        <a:p>
          <a:endParaRPr lang="en-US"/>
        </a:p>
      </dgm:t>
    </dgm:pt>
    <dgm:pt modelId="{B9748A65-2D66-4504-A3A2-159B828A25AD}">
      <dgm:prSet custT="1"/>
      <dgm:spPr/>
      <dgm:t>
        <a:bodyPr/>
        <a:lstStyle/>
        <a:p>
          <a:pPr rtl="0"/>
          <a:r>
            <a:rPr lang="sq-AL" sz="2400" dirty="0" smtClean="0"/>
            <a:t>9. Ditët e katërt apo edhe të pestë do të prezantohen referatet përkatëse. Këto prezantime të jenë interaktive.</a:t>
          </a:r>
          <a:endParaRPr lang="en-US" sz="2400" dirty="0"/>
        </a:p>
      </dgm:t>
    </dgm:pt>
    <dgm:pt modelId="{16011370-5646-4BCA-BC3F-C49844E8E9DF}" type="parTrans" cxnId="{097C4382-1227-4B36-AE23-02F1C152AF9C}">
      <dgm:prSet/>
      <dgm:spPr/>
      <dgm:t>
        <a:bodyPr/>
        <a:lstStyle/>
        <a:p>
          <a:endParaRPr lang="en-US"/>
        </a:p>
      </dgm:t>
    </dgm:pt>
    <dgm:pt modelId="{EC6A7C52-C0B1-4972-9B42-9E2283F6DD91}" type="sibTrans" cxnId="{097C4382-1227-4B36-AE23-02F1C152AF9C}">
      <dgm:prSet/>
      <dgm:spPr/>
      <dgm:t>
        <a:bodyPr/>
        <a:lstStyle/>
        <a:p>
          <a:endParaRPr lang="en-US"/>
        </a:p>
      </dgm:t>
    </dgm:pt>
    <dgm:pt modelId="{FF310CE0-9413-4A94-8039-38AE62F085DC}" type="pres">
      <dgm:prSet presAssocID="{70B20F75-9985-4BC5-B67A-F5E27B684203}" presName="linear" presStyleCnt="0">
        <dgm:presLayoutVars>
          <dgm:animLvl val="lvl"/>
          <dgm:resizeHandles val="exact"/>
        </dgm:presLayoutVars>
      </dgm:prSet>
      <dgm:spPr/>
      <dgm:t>
        <a:bodyPr/>
        <a:lstStyle/>
        <a:p>
          <a:endParaRPr lang="en-US"/>
        </a:p>
      </dgm:t>
    </dgm:pt>
    <dgm:pt modelId="{F0AE676D-29A3-4861-B20B-1777FCADC2EB}" type="pres">
      <dgm:prSet presAssocID="{01F2943E-5B47-4751-BE07-FE390376F07F}" presName="parentText" presStyleLbl="node1" presStyleIdx="0" presStyleCnt="2">
        <dgm:presLayoutVars>
          <dgm:chMax val="0"/>
          <dgm:bulletEnabled val="1"/>
        </dgm:presLayoutVars>
      </dgm:prSet>
      <dgm:spPr/>
      <dgm:t>
        <a:bodyPr/>
        <a:lstStyle/>
        <a:p>
          <a:endParaRPr lang="en-US"/>
        </a:p>
      </dgm:t>
    </dgm:pt>
    <dgm:pt modelId="{78802F67-1518-4829-A9EF-346A15430B29}" type="pres">
      <dgm:prSet presAssocID="{01F2943E-5B47-4751-BE07-FE390376F07F}" presName="childText" presStyleLbl="revTx" presStyleIdx="0" presStyleCnt="1">
        <dgm:presLayoutVars>
          <dgm:bulletEnabled val="1"/>
        </dgm:presLayoutVars>
      </dgm:prSet>
      <dgm:spPr/>
      <dgm:t>
        <a:bodyPr/>
        <a:lstStyle/>
        <a:p>
          <a:endParaRPr lang="en-US"/>
        </a:p>
      </dgm:t>
    </dgm:pt>
    <dgm:pt modelId="{AE3A2C56-14F5-4B51-B517-F19B75B4EF49}" type="pres">
      <dgm:prSet presAssocID="{B9748A65-2D66-4504-A3A2-159B828A25AD}" presName="parentText" presStyleLbl="node1" presStyleIdx="1" presStyleCnt="2">
        <dgm:presLayoutVars>
          <dgm:chMax val="0"/>
          <dgm:bulletEnabled val="1"/>
        </dgm:presLayoutVars>
      </dgm:prSet>
      <dgm:spPr/>
      <dgm:t>
        <a:bodyPr/>
        <a:lstStyle/>
        <a:p>
          <a:endParaRPr lang="en-US"/>
        </a:p>
      </dgm:t>
    </dgm:pt>
  </dgm:ptLst>
  <dgm:cxnLst>
    <dgm:cxn modelId="{7C447412-DFC0-4BA0-9DE0-ED44A966EDA2}" type="presOf" srcId="{70B20F75-9985-4BC5-B67A-F5E27B684203}" destId="{FF310CE0-9413-4A94-8039-38AE62F085DC}" srcOrd="0" destOrd="0" presId="urn:microsoft.com/office/officeart/2005/8/layout/vList2"/>
    <dgm:cxn modelId="{A24A5782-1AE5-46FA-A8A8-29B71CBEFB7D}" srcId="{01F2943E-5B47-4751-BE07-FE390376F07F}" destId="{5370785D-FC40-44F2-BFB5-4306DCBBB723}" srcOrd="0" destOrd="0" parTransId="{9EDBF789-108F-42FE-A63B-D233869D9E0A}" sibTransId="{39127558-99F2-42D5-A2A5-A16E4DB92510}"/>
    <dgm:cxn modelId="{53A50B87-8730-4492-9FCD-D321195B3BA6}" type="presOf" srcId="{B9748A65-2D66-4504-A3A2-159B828A25AD}" destId="{AE3A2C56-14F5-4B51-B517-F19B75B4EF49}" srcOrd="0" destOrd="0" presId="urn:microsoft.com/office/officeart/2005/8/layout/vList2"/>
    <dgm:cxn modelId="{097C4382-1227-4B36-AE23-02F1C152AF9C}" srcId="{70B20F75-9985-4BC5-B67A-F5E27B684203}" destId="{B9748A65-2D66-4504-A3A2-159B828A25AD}" srcOrd="1" destOrd="0" parTransId="{16011370-5646-4BCA-BC3F-C49844E8E9DF}" sibTransId="{EC6A7C52-C0B1-4972-9B42-9E2283F6DD91}"/>
    <dgm:cxn modelId="{9DE1780D-E06D-4214-A2C2-04C1A4239428}" srcId="{70B20F75-9985-4BC5-B67A-F5E27B684203}" destId="{01F2943E-5B47-4751-BE07-FE390376F07F}" srcOrd="0" destOrd="0" parTransId="{1BA75142-7239-478E-86CA-D112FD912D8F}" sibTransId="{8D0A1C2A-517F-4BB0-A628-43038A3A9867}"/>
    <dgm:cxn modelId="{678BC272-0CA5-482A-97B5-9F98230507AF}" type="presOf" srcId="{01F2943E-5B47-4751-BE07-FE390376F07F}" destId="{F0AE676D-29A3-4861-B20B-1777FCADC2EB}" srcOrd="0" destOrd="0" presId="urn:microsoft.com/office/officeart/2005/8/layout/vList2"/>
    <dgm:cxn modelId="{33528BFA-F0F4-4115-A68B-19A02D378B50}" type="presOf" srcId="{5370785D-FC40-44F2-BFB5-4306DCBBB723}" destId="{78802F67-1518-4829-A9EF-346A15430B29}" srcOrd="0" destOrd="0" presId="urn:microsoft.com/office/officeart/2005/8/layout/vList2"/>
    <dgm:cxn modelId="{0FD4009C-B55E-47E9-8B42-913CDA9AC9A6}" type="presParOf" srcId="{FF310CE0-9413-4A94-8039-38AE62F085DC}" destId="{F0AE676D-29A3-4861-B20B-1777FCADC2EB}" srcOrd="0" destOrd="0" presId="urn:microsoft.com/office/officeart/2005/8/layout/vList2"/>
    <dgm:cxn modelId="{F50B4112-3094-42A4-9346-BC928D47E4D6}" type="presParOf" srcId="{FF310CE0-9413-4A94-8039-38AE62F085DC}" destId="{78802F67-1518-4829-A9EF-346A15430B29}" srcOrd="1" destOrd="0" presId="urn:microsoft.com/office/officeart/2005/8/layout/vList2"/>
    <dgm:cxn modelId="{56693022-A0F4-483C-9D00-970EC5AECFEC}" type="presParOf" srcId="{FF310CE0-9413-4A94-8039-38AE62F085DC}" destId="{AE3A2C56-14F5-4B51-B517-F19B75B4EF49}"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30FBCED-C85C-44CE-AE0D-3150CA00E403}" type="doc">
      <dgm:prSet loTypeId="urn:microsoft.com/office/officeart/2005/8/layout/vList5" loCatId="list" qsTypeId="urn:microsoft.com/office/officeart/2005/8/quickstyle/3d7" qsCatId="3D" csTypeId="urn:microsoft.com/office/officeart/2005/8/colors/accent3_2" csCatId="accent3" phldr="1"/>
      <dgm:spPr/>
      <dgm:t>
        <a:bodyPr/>
        <a:lstStyle/>
        <a:p>
          <a:endParaRPr lang="en-US"/>
        </a:p>
      </dgm:t>
    </dgm:pt>
    <dgm:pt modelId="{2207480B-C4E8-4F33-A44D-EB4B3FA2FE6E}">
      <dgm:prSet custT="1"/>
      <dgm:spPr/>
      <dgm:t>
        <a:bodyPr/>
        <a:lstStyle/>
        <a:p>
          <a:pPr rtl="0"/>
          <a:r>
            <a:rPr lang="sq-AL" sz="2400" dirty="0" smtClean="0"/>
            <a:t>Vlerësimi do të jetë një kombinim i vlerësimit individual dhe atij kolektiv, në përputhje me shkallën e mëposhtme me total 100 pikë:</a:t>
          </a:r>
          <a:r>
            <a:rPr lang="sq-AL" sz="3000" i="1" dirty="0" smtClean="0"/>
            <a:t/>
          </a:r>
          <a:br>
            <a:rPr lang="sq-AL" sz="3000" i="1" dirty="0" smtClean="0"/>
          </a:br>
          <a:endParaRPr lang="en-US" sz="3000" i="1" dirty="0"/>
        </a:p>
      </dgm:t>
    </dgm:pt>
    <dgm:pt modelId="{6F40A933-0A0A-40AC-B25E-FB1846197CB4}" type="parTrans" cxnId="{91A6E2B9-117D-49EB-8745-5CDCEE32A12B}">
      <dgm:prSet/>
      <dgm:spPr/>
      <dgm:t>
        <a:bodyPr/>
        <a:lstStyle/>
        <a:p>
          <a:endParaRPr lang="en-US"/>
        </a:p>
      </dgm:t>
    </dgm:pt>
    <dgm:pt modelId="{43CE8617-D5BD-490C-B463-739BB5306A3D}" type="sibTrans" cxnId="{91A6E2B9-117D-49EB-8745-5CDCEE32A12B}">
      <dgm:prSet/>
      <dgm:spPr/>
      <dgm:t>
        <a:bodyPr/>
        <a:lstStyle/>
        <a:p>
          <a:endParaRPr lang="en-US"/>
        </a:p>
      </dgm:t>
    </dgm:pt>
    <dgm:pt modelId="{2CE439B3-1C26-42EE-9379-E9552D4E0B7E}">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përgjigjes mbi kategorinë dhe format e drogës dhe se si ajo merret: </a:t>
          </a:r>
          <a:r>
            <a:rPr lang="sq-AL" sz="1800" b="1" i="1" u="sng" noProof="1" smtClean="0">
              <a:solidFill>
                <a:schemeClr val="accent1">
                  <a:lumMod val="20000"/>
                  <a:lumOff val="80000"/>
                </a:schemeClr>
              </a:solidFill>
            </a:rPr>
            <a:t>15 pikë</a:t>
          </a:r>
          <a:endParaRPr lang="sq-AL" sz="1800" b="1" i="1" u="sng" noProof="1">
            <a:solidFill>
              <a:schemeClr val="accent1">
                <a:lumMod val="20000"/>
                <a:lumOff val="80000"/>
              </a:schemeClr>
            </a:solidFill>
          </a:endParaRPr>
        </a:p>
      </dgm:t>
    </dgm:pt>
    <dgm:pt modelId="{C3B978F5-D90D-40AD-ADE5-7044D7D61C57}" type="parTrans" cxnId="{C376975C-6B44-4411-A50F-C6B73EA01E67}">
      <dgm:prSet/>
      <dgm:spPr/>
      <dgm:t>
        <a:bodyPr/>
        <a:lstStyle/>
        <a:p>
          <a:endParaRPr lang="en-US"/>
        </a:p>
      </dgm:t>
    </dgm:pt>
    <dgm:pt modelId="{6BD8160A-58B9-445E-A20C-B83D1CF08A77}" type="sibTrans" cxnId="{C376975C-6B44-4411-A50F-C6B73EA01E67}">
      <dgm:prSet/>
      <dgm:spPr/>
      <dgm:t>
        <a:bodyPr/>
        <a:lstStyle/>
        <a:p>
          <a:endParaRPr lang="en-US"/>
        </a:p>
      </dgm:t>
    </dgm:pt>
    <dgm:pt modelId="{61C348F6-C199-4F83-9891-FA8EC3D7C8A1}">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përgjigjes mbi emërtimin në rrugë dhe emrit të zakonshëm të drogës: </a:t>
          </a:r>
          <a:r>
            <a:rPr lang="sq-AL" sz="1800" b="1" i="1" u="sng" noProof="1" smtClean="0">
              <a:solidFill>
                <a:schemeClr val="accent1">
                  <a:lumMod val="20000"/>
                  <a:lumOff val="80000"/>
                </a:schemeClr>
              </a:solidFill>
            </a:rPr>
            <a:t>10 pikë</a:t>
          </a:r>
          <a:endParaRPr lang="sq-AL" sz="1800" b="1" i="1" u="sng" noProof="1">
            <a:solidFill>
              <a:schemeClr val="accent1">
                <a:lumMod val="20000"/>
                <a:lumOff val="80000"/>
              </a:schemeClr>
            </a:solidFill>
          </a:endParaRPr>
        </a:p>
      </dgm:t>
    </dgm:pt>
    <dgm:pt modelId="{CC0A8110-C0F4-47A7-9542-81B3BBB16045}" type="parTrans" cxnId="{619BDEBD-2F65-4095-A576-C216B2DE08D9}">
      <dgm:prSet/>
      <dgm:spPr/>
      <dgm:t>
        <a:bodyPr/>
        <a:lstStyle/>
        <a:p>
          <a:endParaRPr lang="en-US"/>
        </a:p>
      </dgm:t>
    </dgm:pt>
    <dgm:pt modelId="{F5F7139F-7B56-47E2-8DA4-C674105AA419}" type="sibTrans" cxnId="{619BDEBD-2F65-4095-A576-C216B2DE08D9}">
      <dgm:prSet/>
      <dgm:spPr/>
      <dgm:t>
        <a:bodyPr/>
        <a:lstStyle/>
        <a:p>
          <a:endParaRPr lang="en-US"/>
        </a:p>
      </dgm:t>
    </dgm:pt>
    <dgm:pt modelId="{B48550C3-715E-4ACB-9D90-F0A7850B6E51}">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përgjigjes mbi drogat e  tjera të të njëjtës kategori: </a:t>
          </a:r>
          <a:r>
            <a:rPr lang="sq-AL" sz="1800" b="1" i="1" u="sng" noProof="1" smtClean="0">
              <a:solidFill>
                <a:schemeClr val="accent1">
                  <a:lumMod val="20000"/>
                  <a:lumOff val="80000"/>
                </a:schemeClr>
              </a:solidFill>
            </a:rPr>
            <a:t>10 pikë</a:t>
          </a:r>
          <a:endParaRPr lang="sq-AL" sz="1800" b="1" i="1" u="sng" noProof="1">
            <a:solidFill>
              <a:schemeClr val="accent1">
                <a:lumMod val="20000"/>
                <a:lumOff val="80000"/>
              </a:schemeClr>
            </a:solidFill>
          </a:endParaRPr>
        </a:p>
      </dgm:t>
    </dgm:pt>
    <dgm:pt modelId="{D744AB4C-4B80-446B-BA80-BE440D69DF8A}" type="parTrans" cxnId="{550A4729-47C9-43AC-8B8B-434940DE7576}">
      <dgm:prSet/>
      <dgm:spPr/>
      <dgm:t>
        <a:bodyPr/>
        <a:lstStyle/>
        <a:p>
          <a:endParaRPr lang="en-US"/>
        </a:p>
      </dgm:t>
    </dgm:pt>
    <dgm:pt modelId="{95FFC188-9B39-479C-84E1-0EF4346354D9}" type="sibTrans" cxnId="{550A4729-47C9-43AC-8B8B-434940DE7576}">
      <dgm:prSet/>
      <dgm:spPr/>
      <dgm:t>
        <a:bodyPr/>
        <a:lstStyle/>
        <a:p>
          <a:endParaRPr lang="en-US"/>
        </a:p>
      </dgm:t>
    </dgm:pt>
    <dgm:pt modelId="{FD8EBEAE-ED8C-41B7-932B-3CE64F606BC6}">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efekteve afat-shkurtëra dhe afat-gjata në trup: </a:t>
          </a:r>
          <a:r>
            <a:rPr lang="sq-AL" sz="1800" b="1" i="1" u="sng" noProof="1" smtClean="0">
              <a:solidFill>
                <a:schemeClr val="accent1">
                  <a:lumMod val="20000"/>
                  <a:lumOff val="80000"/>
                </a:schemeClr>
              </a:solidFill>
            </a:rPr>
            <a:t>10 pikë</a:t>
          </a:r>
          <a:endParaRPr lang="sq-AL" sz="1800" b="1" i="1" u="sng" noProof="1">
            <a:solidFill>
              <a:schemeClr val="accent1">
                <a:lumMod val="20000"/>
                <a:lumOff val="80000"/>
              </a:schemeClr>
            </a:solidFill>
          </a:endParaRPr>
        </a:p>
      </dgm:t>
    </dgm:pt>
    <dgm:pt modelId="{0F48D310-5882-4301-86C6-5910395BCD52}" type="parTrans" cxnId="{363BBE04-6014-447B-A474-395E2B8D59E3}">
      <dgm:prSet/>
      <dgm:spPr/>
      <dgm:t>
        <a:bodyPr/>
        <a:lstStyle/>
        <a:p>
          <a:endParaRPr lang="en-US"/>
        </a:p>
      </dgm:t>
    </dgm:pt>
    <dgm:pt modelId="{5A5B0046-2C8C-416D-9312-3838C58BEEEA}" type="sibTrans" cxnId="{363BBE04-6014-447B-A474-395E2B8D59E3}">
      <dgm:prSet/>
      <dgm:spPr/>
      <dgm:t>
        <a:bodyPr/>
        <a:lstStyle/>
        <a:p>
          <a:endParaRPr lang="en-US"/>
        </a:p>
      </dgm:t>
    </dgm:pt>
    <dgm:pt modelId="{E4577FEA-E05D-4803-918A-14AA7E950993}">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përgjigjes mbi varësinë dhe procesin e shërimit: </a:t>
          </a:r>
          <a:r>
            <a:rPr lang="sq-AL" sz="1800" b="1" i="1" u="sng" noProof="1" smtClean="0">
              <a:solidFill>
                <a:schemeClr val="accent1">
                  <a:lumMod val="20000"/>
                  <a:lumOff val="80000"/>
                </a:schemeClr>
              </a:solidFill>
            </a:rPr>
            <a:t>15 pikë</a:t>
          </a:r>
          <a:endParaRPr lang="sq-AL" sz="1800" b="1" i="1" u="sng" noProof="1">
            <a:solidFill>
              <a:schemeClr val="accent1">
                <a:lumMod val="20000"/>
                <a:lumOff val="80000"/>
              </a:schemeClr>
            </a:solidFill>
          </a:endParaRPr>
        </a:p>
      </dgm:t>
    </dgm:pt>
    <dgm:pt modelId="{0091EC71-E03D-4B68-9932-B6290FE3CE64}" type="parTrans" cxnId="{474F37ED-26FA-4FC6-AFDD-BFD7B06E55D2}">
      <dgm:prSet/>
      <dgm:spPr/>
      <dgm:t>
        <a:bodyPr/>
        <a:lstStyle/>
        <a:p>
          <a:endParaRPr lang="en-US"/>
        </a:p>
      </dgm:t>
    </dgm:pt>
    <dgm:pt modelId="{C22A8743-9EA0-4B5D-B41D-C0F5AA27EFC8}" type="sibTrans" cxnId="{474F37ED-26FA-4FC6-AFDD-BFD7B06E55D2}">
      <dgm:prSet/>
      <dgm:spPr/>
      <dgm:t>
        <a:bodyPr/>
        <a:lstStyle/>
        <a:p>
          <a:endParaRPr lang="en-US"/>
        </a:p>
      </dgm:t>
    </dgm:pt>
    <dgm:pt modelId="{E2D0D1EC-2D94-42A0-A73D-12FCA4FC84B5}">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përgjigjes mbi përshkrimin e situatave të qëndrimit pozitiv ndaj presionit “peers”: </a:t>
          </a:r>
          <a:r>
            <a:rPr lang="sq-AL" sz="1800" b="1" i="1" u="sng" noProof="1" smtClean="0">
              <a:solidFill>
                <a:schemeClr val="accent1">
                  <a:lumMod val="20000"/>
                  <a:lumOff val="80000"/>
                </a:schemeClr>
              </a:solidFill>
            </a:rPr>
            <a:t>15 pikë</a:t>
          </a:r>
          <a:endParaRPr lang="sq-AL" sz="1800" b="1" i="1" u="sng" noProof="1">
            <a:solidFill>
              <a:schemeClr val="accent1">
                <a:lumMod val="20000"/>
                <a:lumOff val="80000"/>
              </a:schemeClr>
            </a:solidFill>
          </a:endParaRPr>
        </a:p>
      </dgm:t>
    </dgm:pt>
    <dgm:pt modelId="{3E0AC896-A1E1-402E-A3CA-27EF477872A1}" type="parTrans" cxnId="{338FE143-425A-4C34-893D-C59431AB7996}">
      <dgm:prSet/>
      <dgm:spPr/>
      <dgm:t>
        <a:bodyPr/>
        <a:lstStyle/>
        <a:p>
          <a:endParaRPr lang="en-US"/>
        </a:p>
      </dgm:t>
    </dgm:pt>
    <dgm:pt modelId="{569F1F3F-2CAB-493A-BB32-9A4BC22CB131}" type="sibTrans" cxnId="{338FE143-425A-4C34-893D-C59431AB7996}">
      <dgm:prSet/>
      <dgm:spPr/>
      <dgm:t>
        <a:bodyPr/>
        <a:lstStyle/>
        <a:p>
          <a:endParaRPr lang="en-US"/>
        </a:p>
      </dgm:t>
    </dgm:pt>
    <dgm:pt modelId="{377AF9E6-0CEF-440E-AA29-6F9571CDD86C}">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kompleksitetit dhe atraktivitetit të referimit: </a:t>
          </a:r>
          <a:r>
            <a:rPr lang="sq-AL" sz="1800" b="1" i="1" u="sng" noProof="1" smtClean="0">
              <a:solidFill>
                <a:schemeClr val="accent1">
                  <a:lumMod val="20000"/>
                  <a:lumOff val="80000"/>
                </a:schemeClr>
              </a:solidFill>
            </a:rPr>
            <a:t>15 pikë</a:t>
          </a:r>
          <a:endParaRPr lang="sq-AL" sz="1800" b="1" i="1" u="sng" noProof="1">
            <a:solidFill>
              <a:schemeClr val="accent1">
                <a:lumMod val="20000"/>
                <a:lumOff val="80000"/>
              </a:schemeClr>
            </a:solidFill>
          </a:endParaRPr>
        </a:p>
      </dgm:t>
    </dgm:pt>
    <dgm:pt modelId="{905A9B60-084B-412D-969E-CB0495A83F19}" type="parTrans" cxnId="{6B2A7392-D66A-4BF8-B75F-098C3AFD7855}">
      <dgm:prSet/>
      <dgm:spPr/>
      <dgm:t>
        <a:bodyPr/>
        <a:lstStyle/>
        <a:p>
          <a:endParaRPr lang="en-US"/>
        </a:p>
      </dgm:t>
    </dgm:pt>
    <dgm:pt modelId="{06E6EC18-9805-4075-815F-CC8C69093061}" type="sibTrans" cxnId="{6B2A7392-D66A-4BF8-B75F-098C3AFD7855}">
      <dgm:prSet/>
      <dgm:spPr/>
      <dgm:t>
        <a:bodyPr/>
        <a:lstStyle/>
        <a:p>
          <a:endParaRPr lang="en-US"/>
        </a:p>
      </dgm:t>
    </dgm:pt>
    <dgm:pt modelId="{61BD51F5-0B21-4B8C-BADD-3301B9B51DD0}">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sp3d extrusionH="50600">
          <a:bevelT/>
        </a:sp3d>
      </dgm:spPr>
      <dgm:t>
        <a:bodyPr/>
        <a:lstStyle/>
        <a:p>
          <a:pPr rtl="0"/>
          <a:r>
            <a:rPr lang="sq-AL" sz="1800" i="1" noProof="1" smtClean="0">
              <a:solidFill>
                <a:schemeClr val="accent1">
                  <a:lumMod val="20000"/>
                  <a:lumOff val="80000"/>
                </a:schemeClr>
              </a:solidFill>
            </a:rPr>
            <a:t>Referuar kontributit në përpjekjet e grupit: </a:t>
          </a:r>
          <a:r>
            <a:rPr lang="sq-AL" sz="1800" b="1" i="1" u="sng" noProof="1" smtClean="0">
              <a:solidFill>
                <a:schemeClr val="accent1">
                  <a:lumMod val="20000"/>
                  <a:lumOff val="80000"/>
                </a:schemeClr>
              </a:solidFill>
            </a:rPr>
            <a:t>10 pikë</a:t>
          </a:r>
          <a:r>
            <a:rPr lang="sq-AL" sz="1800" b="1" i="1" noProof="1" smtClean="0">
              <a:solidFill>
                <a:schemeClr val="accent1">
                  <a:lumMod val="20000"/>
                  <a:lumOff val="80000"/>
                </a:schemeClr>
              </a:solidFill>
            </a:rPr>
            <a:t>.</a:t>
          </a:r>
          <a:endParaRPr lang="sq-AL" sz="1800" b="1" i="1" noProof="1">
            <a:solidFill>
              <a:schemeClr val="accent1">
                <a:lumMod val="20000"/>
                <a:lumOff val="80000"/>
              </a:schemeClr>
            </a:solidFill>
          </a:endParaRPr>
        </a:p>
      </dgm:t>
    </dgm:pt>
    <dgm:pt modelId="{F9319277-3054-40DF-9A84-9A095478F9A0}" type="parTrans" cxnId="{C8568937-48A5-4081-BA13-1B99153D877A}">
      <dgm:prSet/>
      <dgm:spPr/>
      <dgm:t>
        <a:bodyPr/>
        <a:lstStyle/>
        <a:p>
          <a:endParaRPr lang="en-US"/>
        </a:p>
      </dgm:t>
    </dgm:pt>
    <dgm:pt modelId="{3B37E77C-7A78-42FA-B22B-7F8244755999}" type="sibTrans" cxnId="{C8568937-48A5-4081-BA13-1B99153D877A}">
      <dgm:prSet/>
      <dgm:spPr/>
      <dgm:t>
        <a:bodyPr/>
        <a:lstStyle/>
        <a:p>
          <a:endParaRPr lang="en-US"/>
        </a:p>
      </dgm:t>
    </dgm:pt>
    <dgm:pt modelId="{9FEDDD67-44DD-4D36-AAB0-7E9166656315}" type="pres">
      <dgm:prSet presAssocID="{630FBCED-C85C-44CE-AE0D-3150CA00E403}" presName="Name0" presStyleCnt="0">
        <dgm:presLayoutVars>
          <dgm:dir/>
          <dgm:animLvl val="lvl"/>
          <dgm:resizeHandles val="exact"/>
        </dgm:presLayoutVars>
      </dgm:prSet>
      <dgm:spPr/>
      <dgm:t>
        <a:bodyPr/>
        <a:lstStyle/>
        <a:p>
          <a:endParaRPr lang="en-US"/>
        </a:p>
      </dgm:t>
    </dgm:pt>
    <dgm:pt modelId="{C7D51D5E-2A40-4B28-9E9D-157D4EC7106F}" type="pres">
      <dgm:prSet presAssocID="{2207480B-C4E8-4F33-A44D-EB4B3FA2FE6E}" presName="linNode" presStyleCnt="0"/>
      <dgm:spPr/>
      <dgm:t>
        <a:bodyPr/>
        <a:lstStyle/>
        <a:p>
          <a:endParaRPr lang="en-US"/>
        </a:p>
      </dgm:t>
    </dgm:pt>
    <dgm:pt modelId="{1ED85FF7-F092-46DB-8ECB-ACDFCB240FA2}" type="pres">
      <dgm:prSet presAssocID="{2207480B-C4E8-4F33-A44D-EB4B3FA2FE6E}" presName="parentText" presStyleLbl="node1" presStyleIdx="0" presStyleCnt="1">
        <dgm:presLayoutVars>
          <dgm:chMax val="1"/>
          <dgm:bulletEnabled val="1"/>
        </dgm:presLayoutVars>
      </dgm:prSet>
      <dgm:spPr/>
      <dgm:t>
        <a:bodyPr/>
        <a:lstStyle/>
        <a:p>
          <a:endParaRPr lang="en-US"/>
        </a:p>
      </dgm:t>
    </dgm:pt>
    <dgm:pt modelId="{C55A6E42-7B5D-415C-A2A2-7DAB3742114E}" type="pres">
      <dgm:prSet presAssocID="{2207480B-C4E8-4F33-A44D-EB4B3FA2FE6E}" presName="descendantText" presStyleLbl="alignAccFollowNode1" presStyleIdx="0" presStyleCnt="1">
        <dgm:presLayoutVars>
          <dgm:bulletEnabled val="1"/>
        </dgm:presLayoutVars>
      </dgm:prSet>
      <dgm:spPr/>
      <dgm:t>
        <a:bodyPr/>
        <a:lstStyle/>
        <a:p>
          <a:endParaRPr lang="en-US"/>
        </a:p>
      </dgm:t>
    </dgm:pt>
  </dgm:ptLst>
  <dgm:cxnLst>
    <dgm:cxn modelId="{0E92F29E-3D71-4E4A-9B23-37CBE24A35EB}" type="presOf" srcId="{2CE439B3-1C26-42EE-9379-E9552D4E0B7E}" destId="{C55A6E42-7B5D-415C-A2A2-7DAB3742114E}" srcOrd="0" destOrd="0" presId="urn:microsoft.com/office/officeart/2005/8/layout/vList5"/>
    <dgm:cxn modelId="{338FE143-425A-4C34-893D-C59431AB7996}" srcId="{2207480B-C4E8-4F33-A44D-EB4B3FA2FE6E}" destId="{E2D0D1EC-2D94-42A0-A73D-12FCA4FC84B5}" srcOrd="5" destOrd="0" parTransId="{3E0AC896-A1E1-402E-A3CA-27EF477872A1}" sibTransId="{569F1F3F-2CAB-493A-BB32-9A4BC22CB131}"/>
    <dgm:cxn modelId="{69C158E2-B934-4B5D-B4AE-55B723CA6050}" type="presOf" srcId="{E2D0D1EC-2D94-42A0-A73D-12FCA4FC84B5}" destId="{C55A6E42-7B5D-415C-A2A2-7DAB3742114E}" srcOrd="0" destOrd="5" presId="urn:microsoft.com/office/officeart/2005/8/layout/vList5"/>
    <dgm:cxn modelId="{98934058-E4C5-4D43-AEF9-3B51D3F80A71}" type="presOf" srcId="{E4577FEA-E05D-4803-918A-14AA7E950993}" destId="{C55A6E42-7B5D-415C-A2A2-7DAB3742114E}" srcOrd="0" destOrd="4" presId="urn:microsoft.com/office/officeart/2005/8/layout/vList5"/>
    <dgm:cxn modelId="{979E1FB9-FC2E-4FD9-AEAC-961C396A6F6C}" type="presOf" srcId="{2207480B-C4E8-4F33-A44D-EB4B3FA2FE6E}" destId="{1ED85FF7-F092-46DB-8ECB-ACDFCB240FA2}" srcOrd="0" destOrd="0" presId="urn:microsoft.com/office/officeart/2005/8/layout/vList5"/>
    <dgm:cxn modelId="{AB4D72DD-D3B0-4D42-9EA6-1EF5FDD71DDF}" type="presOf" srcId="{61C348F6-C199-4F83-9891-FA8EC3D7C8A1}" destId="{C55A6E42-7B5D-415C-A2A2-7DAB3742114E}" srcOrd="0" destOrd="1" presId="urn:microsoft.com/office/officeart/2005/8/layout/vList5"/>
    <dgm:cxn modelId="{6B2A7392-D66A-4BF8-B75F-098C3AFD7855}" srcId="{2207480B-C4E8-4F33-A44D-EB4B3FA2FE6E}" destId="{377AF9E6-0CEF-440E-AA29-6F9571CDD86C}" srcOrd="6" destOrd="0" parTransId="{905A9B60-084B-412D-969E-CB0495A83F19}" sibTransId="{06E6EC18-9805-4075-815F-CC8C69093061}"/>
    <dgm:cxn modelId="{79324F51-E995-4468-9E4D-96B3E34C3155}" type="presOf" srcId="{B48550C3-715E-4ACB-9D90-F0A7850B6E51}" destId="{C55A6E42-7B5D-415C-A2A2-7DAB3742114E}" srcOrd="0" destOrd="2" presId="urn:microsoft.com/office/officeart/2005/8/layout/vList5"/>
    <dgm:cxn modelId="{EBD503CB-1AA8-49E3-B6D7-973108C14950}" type="presOf" srcId="{61BD51F5-0B21-4B8C-BADD-3301B9B51DD0}" destId="{C55A6E42-7B5D-415C-A2A2-7DAB3742114E}" srcOrd="0" destOrd="7" presId="urn:microsoft.com/office/officeart/2005/8/layout/vList5"/>
    <dgm:cxn modelId="{363BBE04-6014-447B-A474-395E2B8D59E3}" srcId="{2207480B-C4E8-4F33-A44D-EB4B3FA2FE6E}" destId="{FD8EBEAE-ED8C-41B7-932B-3CE64F606BC6}" srcOrd="3" destOrd="0" parTransId="{0F48D310-5882-4301-86C6-5910395BCD52}" sibTransId="{5A5B0046-2C8C-416D-9312-3838C58BEEEA}"/>
    <dgm:cxn modelId="{71229C60-30C5-4698-B1A4-BC70D28AE11A}" type="presOf" srcId="{377AF9E6-0CEF-440E-AA29-6F9571CDD86C}" destId="{C55A6E42-7B5D-415C-A2A2-7DAB3742114E}" srcOrd="0" destOrd="6" presId="urn:microsoft.com/office/officeart/2005/8/layout/vList5"/>
    <dgm:cxn modelId="{EB4E3F2F-3CFF-4BD6-84B3-0506FDBABE8D}" type="presOf" srcId="{FD8EBEAE-ED8C-41B7-932B-3CE64F606BC6}" destId="{C55A6E42-7B5D-415C-A2A2-7DAB3742114E}" srcOrd="0" destOrd="3" presId="urn:microsoft.com/office/officeart/2005/8/layout/vList5"/>
    <dgm:cxn modelId="{619BDEBD-2F65-4095-A576-C216B2DE08D9}" srcId="{2207480B-C4E8-4F33-A44D-EB4B3FA2FE6E}" destId="{61C348F6-C199-4F83-9891-FA8EC3D7C8A1}" srcOrd="1" destOrd="0" parTransId="{CC0A8110-C0F4-47A7-9542-81B3BBB16045}" sibTransId="{F5F7139F-7B56-47E2-8DA4-C674105AA419}"/>
    <dgm:cxn modelId="{91A6E2B9-117D-49EB-8745-5CDCEE32A12B}" srcId="{630FBCED-C85C-44CE-AE0D-3150CA00E403}" destId="{2207480B-C4E8-4F33-A44D-EB4B3FA2FE6E}" srcOrd="0" destOrd="0" parTransId="{6F40A933-0A0A-40AC-B25E-FB1846197CB4}" sibTransId="{43CE8617-D5BD-490C-B463-739BB5306A3D}"/>
    <dgm:cxn modelId="{C8568937-48A5-4081-BA13-1B99153D877A}" srcId="{2207480B-C4E8-4F33-A44D-EB4B3FA2FE6E}" destId="{61BD51F5-0B21-4B8C-BADD-3301B9B51DD0}" srcOrd="7" destOrd="0" parTransId="{F9319277-3054-40DF-9A84-9A095478F9A0}" sibTransId="{3B37E77C-7A78-42FA-B22B-7F8244755999}"/>
    <dgm:cxn modelId="{474F37ED-26FA-4FC6-AFDD-BFD7B06E55D2}" srcId="{2207480B-C4E8-4F33-A44D-EB4B3FA2FE6E}" destId="{E4577FEA-E05D-4803-918A-14AA7E950993}" srcOrd="4" destOrd="0" parTransId="{0091EC71-E03D-4B68-9932-B6290FE3CE64}" sibTransId="{C22A8743-9EA0-4B5D-B41D-C0F5AA27EFC8}"/>
    <dgm:cxn modelId="{550A4729-47C9-43AC-8B8B-434940DE7576}" srcId="{2207480B-C4E8-4F33-A44D-EB4B3FA2FE6E}" destId="{B48550C3-715E-4ACB-9D90-F0A7850B6E51}" srcOrd="2" destOrd="0" parTransId="{D744AB4C-4B80-446B-BA80-BE440D69DF8A}" sibTransId="{95FFC188-9B39-479C-84E1-0EF4346354D9}"/>
    <dgm:cxn modelId="{C376975C-6B44-4411-A50F-C6B73EA01E67}" srcId="{2207480B-C4E8-4F33-A44D-EB4B3FA2FE6E}" destId="{2CE439B3-1C26-42EE-9379-E9552D4E0B7E}" srcOrd="0" destOrd="0" parTransId="{C3B978F5-D90D-40AD-ADE5-7044D7D61C57}" sibTransId="{6BD8160A-58B9-445E-A20C-B83D1CF08A77}"/>
    <dgm:cxn modelId="{25F4A7EC-EEF2-45E9-B8B3-9D4EE51E536F}" type="presOf" srcId="{630FBCED-C85C-44CE-AE0D-3150CA00E403}" destId="{9FEDDD67-44DD-4D36-AAB0-7E9166656315}" srcOrd="0" destOrd="0" presId="urn:microsoft.com/office/officeart/2005/8/layout/vList5"/>
    <dgm:cxn modelId="{B51FC423-C89B-4057-979E-D358832A577C}" type="presParOf" srcId="{9FEDDD67-44DD-4D36-AAB0-7E9166656315}" destId="{C7D51D5E-2A40-4B28-9E9D-157D4EC7106F}" srcOrd="0" destOrd="0" presId="urn:microsoft.com/office/officeart/2005/8/layout/vList5"/>
    <dgm:cxn modelId="{8094AC98-037F-46A5-BD5A-4D39F5A2C275}" type="presParOf" srcId="{C7D51D5E-2A40-4B28-9E9D-157D4EC7106F}" destId="{1ED85FF7-F092-46DB-8ECB-ACDFCB240FA2}" srcOrd="0" destOrd="0" presId="urn:microsoft.com/office/officeart/2005/8/layout/vList5"/>
    <dgm:cxn modelId="{609566AF-7A0E-493D-9953-40CE533A510F}" type="presParOf" srcId="{C7D51D5E-2A40-4B28-9E9D-157D4EC7106F}" destId="{C55A6E42-7B5D-415C-A2A2-7DAB3742114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B80D44-44C0-4BDB-B405-603E2DAA01BC}"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4516CAEB-1FEF-45F7-BF45-A139648538F6}">
      <dgm:prSet custT="1"/>
      <dgm:spPr/>
      <dgm:t>
        <a:bodyPr/>
        <a:lstStyle/>
        <a:p>
          <a:pPr rtl="0"/>
          <a:r>
            <a:rPr lang="sq-AL" sz="3200" dirty="0" smtClean="0"/>
            <a:t>Shkruani përsëri përgjigjet e tyre në një letër tjetër.</a:t>
          </a:r>
          <a:endParaRPr lang="it-IT" sz="3200" dirty="0"/>
        </a:p>
      </dgm:t>
    </dgm:pt>
    <dgm:pt modelId="{96DE00E4-3624-435D-A501-04309EE847CE}" type="parTrans" cxnId="{377709A8-6644-47F1-B31E-B2CB8F48136A}">
      <dgm:prSet/>
      <dgm:spPr/>
      <dgm:t>
        <a:bodyPr/>
        <a:lstStyle/>
        <a:p>
          <a:endParaRPr lang="en-US" sz="3200"/>
        </a:p>
      </dgm:t>
    </dgm:pt>
    <dgm:pt modelId="{BE426BA8-F469-4C01-A82B-9C5FB2B11A9F}" type="sibTrans" cxnId="{377709A8-6644-47F1-B31E-B2CB8F48136A}">
      <dgm:prSet/>
      <dgm:spPr/>
      <dgm:t>
        <a:bodyPr/>
        <a:lstStyle/>
        <a:p>
          <a:endParaRPr lang="en-US" sz="3200"/>
        </a:p>
      </dgm:t>
    </dgm:pt>
    <dgm:pt modelId="{13283204-C331-40C4-81D6-8CB7A490AA3E}">
      <dgm:prSet custT="1"/>
      <dgm:spPr/>
      <dgm:t>
        <a:bodyPr/>
        <a:lstStyle/>
        <a:p>
          <a:pPr rtl="0"/>
          <a:r>
            <a:rPr lang="sq-AL" sz="3200" dirty="0" smtClean="0"/>
            <a:t>Diskutoni me studentët mbi ciklin e varësisë</a:t>
          </a:r>
          <a:r>
            <a:rPr lang="en-US" sz="3200" dirty="0" smtClean="0"/>
            <a:t> (</a:t>
          </a:r>
          <a:r>
            <a:rPr lang="en-US" sz="3200" dirty="0" err="1" smtClean="0"/>
            <a:t>referojuni</a:t>
          </a:r>
          <a:r>
            <a:rPr lang="en-US" sz="3200" dirty="0" smtClean="0"/>
            <a:t> </a:t>
          </a:r>
          <a:r>
            <a:rPr lang="sq-AL" sz="3200" noProof="1" smtClean="0"/>
            <a:t>teorive </a:t>
          </a:r>
          <a:r>
            <a:rPr lang="sq-AL" sz="3200" dirty="0" smtClean="0"/>
            <a:t>shkencore se pse eksperimentimi me drogë mund të çojë në varësinë prej saj. </a:t>
          </a:r>
          <a:endParaRPr lang="en-US" sz="3200" dirty="0"/>
        </a:p>
      </dgm:t>
    </dgm:pt>
    <dgm:pt modelId="{E3AD0CEE-774E-4BAC-82BE-B85B5DE420C7}" type="parTrans" cxnId="{9E6DA8C7-C504-4A2B-9300-F973AB109ACF}">
      <dgm:prSet/>
      <dgm:spPr/>
      <dgm:t>
        <a:bodyPr/>
        <a:lstStyle/>
        <a:p>
          <a:endParaRPr lang="en-US" sz="3200"/>
        </a:p>
      </dgm:t>
    </dgm:pt>
    <dgm:pt modelId="{64232B2D-8926-4E08-A00B-F2AD9C286A41}" type="sibTrans" cxnId="{9E6DA8C7-C504-4A2B-9300-F973AB109ACF}">
      <dgm:prSet/>
      <dgm:spPr/>
      <dgm:t>
        <a:bodyPr/>
        <a:lstStyle/>
        <a:p>
          <a:endParaRPr lang="en-US" sz="3200"/>
        </a:p>
      </dgm:t>
    </dgm:pt>
    <dgm:pt modelId="{CBD939B5-282A-45CF-92B7-59A3F72925DD}">
      <dgm:prSet custT="1"/>
      <dgm:spPr/>
      <dgm:t>
        <a:bodyPr/>
        <a:lstStyle/>
        <a:p>
          <a:pPr rtl="0"/>
          <a:r>
            <a:rPr lang="sq-AL" sz="3200" dirty="0" smtClean="0"/>
            <a:t>Apo nxënësit  mund të lundrojnë në Web-pages mbi varësitë e drogave.</a:t>
          </a:r>
          <a:endParaRPr lang="en-US" sz="3200" dirty="0"/>
        </a:p>
      </dgm:t>
    </dgm:pt>
    <dgm:pt modelId="{01600E57-A338-460C-A9F8-69DD30106B9E}" type="parTrans" cxnId="{F7605DB7-220E-4CAC-9981-41718B78E460}">
      <dgm:prSet/>
      <dgm:spPr/>
      <dgm:t>
        <a:bodyPr/>
        <a:lstStyle/>
        <a:p>
          <a:endParaRPr lang="en-US" sz="3200"/>
        </a:p>
      </dgm:t>
    </dgm:pt>
    <dgm:pt modelId="{71B3FB07-B83E-42EA-8D7A-21B49C75A6C1}" type="sibTrans" cxnId="{F7605DB7-220E-4CAC-9981-41718B78E460}">
      <dgm:prSet/>
      <dgm:spPr/>
      <dgm:t>
        <a:bodyPr/>
        <a:lstStyle/>
        <a:p>
          <a:endParaRPr lang="en-US" sz="3200"/>
        </a:p>
      </dgm:t>
    </dgm:pt>
    <dgm:pt modelId="{686F473F-2491-4E6E-8181-631C30CAD30D}" type="pres">
      <dgm:prSet presAssocID="{CFB80D44-44C0-4BDB-B405-603E2DAA01BC}" presName="linear" presStyleCnt="0">
        <dgm:presLayoutVars>
          <dgm:animLvl val="lvl"/>
          <dgm:resizeHandles val="exact"/>
        </dgm:presLayoutVars>
      </dgm:prSet>
      <dgm:spPr/>
      <dgm:t>
        <a:bodyPr/>
        <a:lstStyle/>
        <a:p>
          <a:endParaRPr lang="en-US"/>
        </a:p>
      </dgm:t>
    </dgm:pt>
    <dgm:pt modelId="{71FA122F-FC72-4816-9EB8-EA07430AEE3B}" type="pres">
      <dgm:prSet presAssocID="{4516CAEB-1FEF-45F7-BF45-A139648538F6}" presName="parentText" presStyleLbl="node1" presStyleIdx="0" presStyleCnt="3">
        <dgm:presLayoutVars>
          <dgm:chMax val="0"/>
          <dgm:bulletEnabled val="1"/>
        </dgm:presLayoutVars>
      </dgm:prSet>
      <dgm:spPr/>
      <dgm:t>
        <a:bodyPr/>
        <a:lstStyle/>
        <a:p>
          <a:endParaRPr lang="en-US"/>
        </a:p>
      </dgm:t>
    </dgm:pt>
    <dgm:pt modelId="{C393BDBD-D7D3-4D2E-B0F4-4C961F1496DA}" type="pres">
      <dgm:prSet presAssocID="{BE426BA8-F469-4C01-A82B-9C5FB2B11A9F}" presName="spacer" presStyleCnt="0"/>
      <dgm:spPr/>
      <dgm:t>
        <a:bodyPr/>
        <a:lstStyle/>
        <a:p>
          <a:endParaRPr lang="en-US"/>
        </a:p>
      </dgm:t>
    </dgm:pt>
    <dgm:pt modelId="{3FC9932A-12E7-416B-A327-3C109E9DEBEF}" type="pres">
      <dgm:prSet presAssocID="{13283204-C331-40C4-81D6-8CB7A490AA3E}" presName="parentText" presStyleLbl="node1" presStyleIdx="1" presStyleCnt="3">
        <dgm:presLayoutVars>
          <dgm:chMax val="0"/>
          <dgm:bulletEnabled val="1"/>
        </dgm:presLayoutVars>
      </dgm:prSet>
      <dgm:spPr/>
      <dgm:t>
        <a:bodyPr/>
        <a:lstStyle/>
        <a:p>
          <a:endParaRPr lang="en-US"/>
        </a:p>
      </dgm:t>
    </dgm:pt>
    <dgm:pt modelId="{17D3C5AF-432D-4BC9-8122-D53A8FC502C6}" type="pres">
      <dgm:prSet presAssocID="{64232B2D-8926-4E08-A00B-F2AD9C286A41}" presName="spacer" presStyleCnt="0"/>
      <dgm:spPr/>
      <dgm:t>
        <a:bodyPr/>
        <a:lstStyle/>
        <a:p>
          <a:endParaRPr lang="en-US"/>
        </a:p>
      </dgm:t>
    </dgm:pt>
    <dgm:pt modelId="{9D1829A0-C8CC-4F25-B541-144B240EEB01}" type="pres">
      <dgm:prSet presAssocID="{CBD939B5-282A-45CF-92B7-59A3F72925DD}" presName="parentText" presStyleLbl="node1" presStyleIdx="2" presStyleCnt="3">
        <dgm:presLayoutVars>
          <dgm:chMax val="0"/>
          <dgm:bulletEnabled val="1"/>
        </dgm:presLayoutVars>
      </dgm:prSet>
      <dgm:spPr/>
      <dgm:t>
        <a:bodyPr/>
        <a:lstStyle/>
        <a:p>
          <a:endParaRPr lang="en-US"/>
        </a:p>
      </dgm:t>
    </dgm:pt>
  </dgm:ptLst>
  <dgm:cxnLst>
    <dgm:cxn modelId="{2CAE4FCF-69E7-45B5-BC08-2914A1844FF3}" type="presOf" srcId="{CBD939B5-282A-45CF-92B7-59A3F72925DD}" destId="{9D1829A0-C8CC-4F25-B541-144B240EEB01}" srcOrd="0" destOrd="0" presId="urn:microsoft.com/office/officeart/2005/8/layout/vList2"/>
    <dgm:cxn modelId="{9E12E191-02E0-4A90-B79E-5A29815118E5}" type="presOf" srcId="{4516CAEB-1FEF-45F7-BF45-A139648538F6}" destId="{71FA122F-FC72-4816-9EB8-EA07430AEE3B}" srcOrd="0" destOrd="0" presId="urn:microsoft.com/office/officeart/2005/8/layout/vList2"/>
    <dgm:cxn modelId="{377709A8-6644-47F1-B31E-B2CB8F48136A}" srcId="{CFB80D44-44C0-4BDB-B405-603E2DAA01BC}" destId="{4516CAEB-1FEF-45F7-BF45-A139648538F6}" srcOrd="0" destOrd="0" parTransId="{96DE00E4-3624-435D-A501-04309EE847CE}" sibTransId="{BE426BA8-F469-4C01-A82B-9C5FB2B11A9F}"/>
    <dgm:cxn modelId="{F7605DB7-220E-4CAC-9981-41718B78E460}" srcId="{CFB80D44-44C0-4BDB-B405-603E2DAA01BC}" destId="{CBD939B5-282A-45CF-92B7-59A3F72925DD}" srcOrd="2" destOrd="0" parTransId="{01600E57-A338-460C-A9F8-69DD30106B9E}" sibTransId="{71B3FB07-B83E-42EA-8D7A-21B49C75A6C1}"/>
    <dgm:cxn modelId="{9E6DA8C7-C504-4A2B-9300-F973AB109ACF}" srcId="{CFB80D44-44C0-4BDB-B405-603E2DAA01BC}" destId="{13283204-C331-40C4-81D6-8CB7A490AA3E}" srcOrd="1" destOrd="0" parTransId="{E3AD0CEE-774E-4BAC-82BE-B85B5DE420C7}" sibTransId="{64232B2D-8926-4E08-A00B-F2AD9C286A41}"/>
    <dgm:cxn modelId="{187069B8-144D-461B-9499-FC06760D9787}" type="presOf" srcId="{CFB80D44-44C0-4BDB-B405-603E2DAA01BC}" destId="{686F473F-2491-4E6E-8181-631C30CAD30D}" srcOrd="0" destOrd="0" presId="urn:microsoft.com/office/officeart/2005/8/layout/vList2"/>
    <dgm:cxn modelId="{0B952FC5-BC90-44EE-8B99-30C444D0346E}" type="presOf" srcId="{13283204-C331-40C4-81D6-8CB7A490AA3E}" destId="{3FC9932A-12E7-416B-A327-3C109E9DEBEF}" srcOrd="0" destOrd="0" presId="urn:microsoft.com/office/officeart/2005/8/layout/vList2"/>
    <dgm:cxn modelId="{3BC7FF5D-2298-492B-9E00-DB744D2DB297}" type="presParOf" srcId="{686F473F-2491-4E6E-8181-631C30CAD30D}" destId="{71FA122F-FC72-4816-9EB8-EA07430AEE3B}" srcOrd="0" destOrd="0" presId="urn:microsoft.com/office/officeart/2005/8/layout/vList2"/>
    <dgm:cxn modelId="{AB67A3DC-504C-40F4-9723-B0D8759073AF}" type="presParOf" srcId="{686F473F-2491-4E6E-8181-631C30CAD30D}" destId="{C393BDBD-D7D3-4D2E-B0F4-4C961F1496DA}" srcOrd="1" destOrd="0" presId="urn:microsoft.com/office/officeart/2005/8/layout/vList2"/>
    <dgm:cxn modelId="{EFA659E7-685D-4C6E-88A0-F41D77FE61A9}" type="presParOf" srcId="{686F473F-2491-4E6E-8181-631C30CAD30D}" destId="{3FC9932A-12E7-416B-A327-3C109E9DEBEF}" srcOrd="2" destOrd="0" presId="urn:microsoft.com/office/officeart/2005/8/layout/vList2"/>
    <dgm:cxn modelId="{18C9DB46-C365-4464-A501-5BC4B0F56B40}" type="presParOf" srcId="{686F473F-2491-4E6E-8181-631C30CAD30D}" destId="{17D3C5AF-432D-4BC9-8122-D53A8FC502C6}" srcOrd="3" destOrd="0" presId="urn:microsoft.com/office/officeart/2005/8/layout/vList2"/>
    <dgm:cxn modelId="{662ADE2A-AC0E-452D-A6BB-7EEFCEF8876B}" type="presParOf" srcId="{686F473F-2491-4E6E-8181-631C30CAD30D}" destId="{9D1829A0-C8CC-4F25-B541-144B240EEB0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7887098-2114-4969-A061-5ECCF5ED4A7C}"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DD7B0FED-5A17-434B-BF4F-0EAED9C6CBAB}">
      <dgm:prSet/>
      <dgm:spPr/>
      <dgm:t>
        <a:bodyPr/>
        <a:lstStyle/>
        <a:p>
          <a:pPr rtl="0"/>
          <a:r>
            <a:rPr lang="sq-AL" dirty="0" smtClean="0"/>
            <a:t>Nxënësit mund të prezantojnë referatin e tyre në klasa të tjera të shkollës ose më gjërë.</a:t>
          </a:r>
          <a:endParaRPr lang="en-US" dirty="0"/>
        </a:p>
      </dgm:t>
    </dgm:pt>
    <dgm:pt modelId="{955BA4F7-CBF4-4146-B160-8EEF9896FED9}" type="parTrans" cxnId="{4EF4020E-42F9-4826-8D1D-D4D81C8AE686}">
      <dgm:prSet/>
      <dgm:spPr/>
      <dgm:t>
        <a:bodyPr/>
        <a:lstStyle/>
        <a:p>
          <a:endParaRPr lang="en-US"/>
        </a:p>
      </dgm:t>
    </dgm:pt>
    <dgm:pt modelId="{57D61C3B-BE54-4C3C-BA5A-8AAF2E4DF832}" type="sibTrans" cxnId="{4EF4020E-42F9-4826-8D1D-D4D81C8AE686}">
      <dgm:prSet/>
      <dgm:spPr/>
      <dgm:t>
        <a:bodyPr/>
        <a:lstStyle/>
        <a:p>
          <a:endParaRPr lang="en-US"/>
        </a:p>
      </dgm:t>
    </dgm:pt>
    <dgm:pt modelId="{F296E6E5-31B9-44FC-AF26-2DB39B07EB21}">
      <dgm:prSet/>
      <dgm:spPr/>
      <dgm:t>
        <a:bodyPr/>
        <a:lstStyle/>
        <a:p>
          <a:pPr rtl="0"/>
          <a:r>
            <a:rPr lang="sq-AL" dirty="0" smtClean="0"/>
            <a:t>Ata mundet gjithashtu të planifikojnë një fushatë të gjerë mbi teknikat pozitive ndaj presionit peers dhe teknikat e rezistencës ndaj këtij presioni.</a:t>
          </a:r>
          <a:endParaRPr lang="en-US" dirty="0"/>
        </a:p>
      </dgm:t>
    </dgm:pt>
    <dgm:pt modelId="{0DD9F3B3-6362-4175-A941-B7362088BC78}" type="parTrans" cxnId="{D05FAE4F-FE3A-4B5A-9E68-866CF5B75C4E}">
      <dgm:prSet/>
      <dgm:spPr/>
      <dgm:t>
        <a:bodyPr/>
        <a:lstStyle/>
        <a:p>
          <a:endParaRPr lang="en-US"/>
        </a:p>
      </dgm:t>
    </dgm:pt>
    <dgm:pt modelId="{7225C29B-1673-4C4F-B64C-9C044D0C9BD3}" type="sibTrans" cxnId="{D05FAE4F-FE3A-4B5A-9E68-866CF5B75C4E}">
      <dgm:prSet/>
      <dgm:spPr/>
      <dgm:t>
        <a:bodyPr/>
        <a:lstStyle/>
        <a:p>
          <a:endParaRPr lang="en-US"/>
        </a:p>
      </dgm:t>
    </dgm:pt>
    <dgm:pt modelId="{6207EBE4-5FF0-443F-A55B-0C1851CE6B33}" type="pres">
      <dgm:prSet presAssocID="{97887098-2114-4969-A061-5ECCF5ED4A7C}" presName="linear" presStyleCnt="0">
        <dgm:presLayoutVars>
          <dgm:animLvl val="lvl"/>
          <dgm:resizeHandles val="exact"/>
        </dgm:presLayoutVars>
      </dgm:prSet>
      <dgm:spPr/>
      <dgm:t>
        <a:bodyPr/>
        <a:lstStyle/>
        <a:p>
          <a:endParaRPr lang="en-US"/>
        </a:p>
      </dgm:t>
    </dgm:pt>
    <dgm:pt modelId="{C56C068D-A471-490C-9F28-B85E7A06CFB6}" type="pres">
      <dgm:prSet presAssocID="{DD7B0FED-5A17-434B-BF4F-0EAED9C6CBAB}" presName="parentText" presStyleLbl="node1" presStyleIdx="0" presStyleCnt="2">
        <dgm:presLayoutVars>
          <dgm:chMax val="0"/>
          <dgm:bulletEnabled val="1"/>
        </dgm:presLayoutVars>
      </dgm:prSet>
      <dgm:spPr/>
      <dgm:t>
        <a:bodyPr/>
        <a:lstStyle/>
        <a:p>
          <a:endParaRPr lang="en-US"/>
        </a:p>
      </dgm:t>
    </dgm:pt>
    <dgm:pt modelId="{3119BCF0-1D54-4CAB-A547-90A274BE3F0C}" type="pres">
      <dgm:prSet presAssocID="{57D61C3B-BE54-4C3C-BA5A-8AAF2E4DF832}" presName="spacer" presStyleCnt="0"/>
      <dgm:spPr/>
      <dgm:t>
        <a:bodyPr/>
        <a:lstStyle/>
        <a:p>
          <a:endParaRPr lang="en-US"/>
        </a:p>
      </dgm:t>
    </dgm:pt>
    <dgm:pt modelId="{3D2C4944-A416-4156-8E5C-D3F08FA36EEA}" type="pres">
      <dgm:prSet presAssocID="{F296E6E5-31B9-44FC-AF26-2DB39B07EB21}" presName="parentText" presStyleLbl="node1" presStyleIdx="1" presStyleCnt="2">
        <dgm:presLayoutVars>
          <dgm:chMax val="0"/>
          <dgm:bulletEnabled val="1"/>
        </dgm:presLayoutVars>
      </dgm:prSet>
      <dgm:spPr/>
      <dgm:t>
        <a:bodyPr/>
        <a:lstStyle/>
        <a:p>
          <a:endParaRPr lang="en-US"/>
        </a:p>
      </dgm:t>
    </dgm:pt>
  </dgm:ptLst>
  <dgm:cxnLst>
    <dgm:cxn modelId="{4EF4020E-42F9-4826-8D1D-D4D81C8AE686}" srcId="{97887098-2114-4969-A061-5ECCF5ED4A7C}" destId="{DD7B0FED-5A17-434B-BF4F-0EAED9C6CBAB}" srcOrd="0" destOrd="0" parTransId="{955BA4F7-CBF4-4146-B160-8EEF9896FED9}" sibTransId="{57D61C3B-BE54-4C3C-BA5A-8AAF2E4DF832}"/>
    <dgm:cxn modelId="{9718DEA2-9B15-42F0-AF1E-CCB8CFA37DE9}" type="presOf" srcId="{DD7B0FED-5A17-434B-BF4F-0EAED9C6CBAB}" destId="{C56C068D-A471-490C-9F28-B85E7A06CFB6}" srcOrd="0" destOrd="0" presId="urn:microsoft.com/office/officeart/2005/8/layout/vList2"/>
    <dgm:cxn modelId="{0BDEE026-DBE4-4631-9CC2-2A44C2F226B6}" type="presOf" srcId="{97887098-2114-4969-A061-5ECCF5ED4A7C}" destId="{6207EBE4-5FF0-443F-A55B-0C1851CE6B33}" srcOrd="0" destOrd="0" presId="urn:microsoft.com/office/officeart/2005/8/layout/vList2"/>
    <dgm:cxn modelId="{D05FAE4F-FE3A-4B5A-9E68-866CF5B75C4E}" srcId="{97887098-2114-4969-A061-5ECCF5ED4A7C}" destId="{F296E6E5-31B9-44FC-AF26-2DB39B07EB21}" srcOrd="1" destOrd="0" parTransId="{0DD9F3B3-6362-4175-A941-B7362088BC78}" sibTransId="{7225C29B-1673-4C4F-B64C-9C044D0C9BD3}"/>
    <dgm:cxn modelId="{DD017D19-13B9-46B4-8F54-35C23BDE0D63}" type="presOf" srcId="{F296E6E5-31B9-44FC-AF26-2DB39B07EB21}" destId="{3D2C4944-A416-4156-8E5C-D3F08FA36EEA}" srcOrd="0" destOrd="0" presId="urn:microsoft.com/office/officeart/2005/8/layout/vList2"/>
    <dgm:cxn modelId="{2ED8AF3C-71EA-46B4-8C34-345A1BEF109F}" type="presParOf" srcId="{6207EBE4-5FF0-443F-A55B-0C1851CE6B33}" destId="{C56C068D-A471-490C-9F28-B85E7A06CFB6}" srcOrd="0" destOrd="0" presId="urn:microsoft.com/office/officeart/2005/8/layout/vList2"/>
    <dgm:cxn modelId="{15A624F0-364B-4C9F-802B-C999C9173ABE}" type="presParOf" srcId="{6207EBE4-5FF0-443F-A55B-0C1851CE6B33}" destId="{3119BCF0-1D54-4CAB-A547-90A274BE3F0C}" srcOrd="1" destOrd="0" presId="urn:microsoft.com/office/officeart/2005/8/layout/vList2"/>
    <dgm:cxn modelId="{6907C68F-3BCE-49ED-8CBD-77FC8047634F}" type="presParOf" srcId="{6207EBE4-5FF0-443F-A55B-0C1851CE6B33}" destId="{3D2C4944-A416-4156-8E5C-D3F08FA36EE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E4C1DE7-29D1-46F7-95A6-A9CFAC5BB1CD}"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6C6017D9-E174-4099-BBD4-2DA35A2724D1}">
      <dgm:prSet custT="1"/>
      <dgm:spPr/>
      <dgm:t>
        <a:bodyPr/>
        <a:lstStyle/>
        <a:p>
          <a:pPr rtl="0"/>
          <a:r>
            <a:rPr lang="sq-AL" sz="2800" dirty="0" smtClean="0"/>
            <a:t>Web Sites  të informacionit mbi drogat  </a:t>
          </a:r>
          <a:endParaRPr lang="en-US" sz="2800" dirty="0"/>
        </a:p>
      </dgm:t>
    </dgm:pt>
    <dgm:pt modelId="{F560CC94-E0C3-4587-916F-A0B58F607F43}" type="parTrans" cxnId="{E4970B7F-5322-484C-90EB-A96A44379BBC}">
      <dgm:prSet/>
      <dgm:spPr/>
      <dgm:t>
        <a:bodyPr/>
        <a:lstStyle/>
        <a:p>
          <a:endParaRPr lang="en-US"/>
        </a:p>
      </dgm:t>
    </dgm:pt>
    <dgm:pt modelId="{626B613A-1A45-4901-A7D1-6ED904680358}" type="sibTrans" cxnId="{E4970B7F-5322-484C-90EB-A96A44379BBC}">
      <dgm:prSet/>
      <dgm:spPr/>
      <dgm:t>
        <a:bodyPr/>
        <a:lstStyle/>
        <a:p>
          <a:endParaRPr lang="en-US"/>
        </a:p>
      </dgm:t>
    </dgm:pt>
    <dgm:pt modelId="{8058AE12-9904-4E10-921F-1F0AC9227DA1}" type="pres">
      <dgm:prSet presAssocID="{DE4C1DE7-29D1-46F7-95A6-A9CFAC5BB1CD}" presName="linear" presStyleCnt="0">
        <dgm:presLayoutVars>
          <dgm:animLvl val="lvl"/>
          <dgm:resizeHandles val="exact"/>
        </dgm:presLayoutVars>
      </dgm:prSet>
      <dgm:spPr/>
      <dgm:t>
        <a:bodyPr/>
        <a:lstStyle/>
        <a:p>
          <a:endParaRPr lang="en-US"/>
        </a:p>
      </dgm:t>
    </dgm:pt>
    <dgm:pt modelId="{272A5F93-6443-41A3-AB81-9C17A1DBE824}" type="pres">
      <dgm:prSet presAssocID="{6C6017D9-E174-4099-BBD4-2DA35A2724D1}" presName="parentText" presStyleLbl="node1" presStyleIdx="0" presStyleCnt="1">
        <dgm:presLayoutVars>
          <dgm:chMax val="0"/>
          <dgm:bulletEnabled val="1"/>
        </dgm:presLayoutVars>
      </dgm:prSet>
      <dgm:spPr/>
      <dgm:t>
        <a:bodyPr/>
        <a:lstStyle/>
        <a:p>
          <a:endParaRPr lang="en-US"/>
        </a:p>
      </dgm:t>
    </dgm:pt>
  </dgm:ptLst>
  <dgm:cxnLst>
    <dgm:cxn modelId="{8CFF2443-5C48-4B8B-AC55-CDF6A6DDFC99}" type="presOf" srcId="{DE4C1DE7-29D1-46F7-95A6-A9CFAC5BB1CD}" destId="{8058AE12-9904-4E10-921F-1F0AC9227DA1}" srcOrd="0" destOrd="0" presId="urn:microsoft.com/office/officeart/2005/8/layout/vList2"/>
    <dgm:cxn modelId="{E4970B7F-5322-484C-90EB-A96A44379BBC}" srcId="{DE4C1DE7-29D1-46F7-95A6-A9CFAC5BB1CD}" destId="{6C6017D9-E174-4099-BBD4-2DA35A2724D1}" srcOrd="0" destOrd="0" parTransId="{F560CC94-E0C3-4587-916F-A0B58F607F43}" sibTransId="{626B613A-1A45-4901-A7D1-6ED904680358}"/>
    <dgm:cxn modelId="{617019EF-4913-446A-A98A-5FBE3772F74D}" type="presOf" srcId="{6C6017D9-E174-4099-BBD4-2DA35A2724D1}" destId="{272A5F93-6443-41A3-AB81-9C17A1DBE824}" srcOrd="0" destOrd="0" presId="urn:microsoft.com/office/officeart/2005/8/layout/vList2"/>
    <dgm:cxn modelId="{AD303C53-B1D8-4912-93A1-3B43C8EAAE10}" type="presParOf" srcId="{8058AE12-9904-4E10-921F-1F0AC9227DA1}" destId="{272A5F93-6443-41A3-AB81-9C17A1DBE82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8EB7D97-1274-4836-B3A2-F6A957AB85F8}"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90C6B3DE-55F0-4D09-9F66-A46F1E534951}">
      <dgm:prSet/>
      <dgm:spPr/>
      <dgm:t>
        <a:bodyPr/>
        <a:lstStyle/>
        <a:p>
          <a:pPr rtl="0"/>
          <a:r>
            <a:rPr lang="sq-AL" dirty="0" smtClean="0"/>
            <a:t>Studentët do të diskutojnë ndikimet kulturore në përdorimin e drogave të klubit, të identifikojnë karakteristikat e veçanta të drogave të klubit dhe mënyrat e përdorimit të tyre, të vlerësojnë besueshmërinë e burimeve të informacionit mbi këto droga, dhe rritjen e ndërgjegjësimit të komunitetit për çështjet që lidhen me drogat klubit.</a:t>
          </a:r>
          <a:br>
            <a:rPr lang="sq-AL" dirty="0" smtClean="0"/>
          </a:br>
          <a:endParaRPr lang="en-US" dirty="0"/>
        </a:p>
      </dgm:t>
    </dgm:pt>
    <dgm:pt modelId="{D4B4B8BB-E37C-4A8E-96CC-0C53C10D5E1E}" type="parTrans" cxnId="{C03F2A59-667E-46F5-BAA6-B488149FA3A3}">
      <dgm:prSet/>
      <dgm:spPr/>
      <dgm:t>
        <a:bodyPr/>
        <a:lstStyle/>
        <a:p>
          <a:endParaRPr lang="en-US"/>
        </a:p>
      </dgm:t>
    </dgm:pt>
    <dgm:pt modelId="{78B1304F-DD0D-4FB6-A4DA-A688A678C56A}" type="sibTrans" cxnId="{C03F2A59-667E-46F5-BAA6-B488149FA3A3}">
      <dgm:prSet/>
      <dgm:spPr/>
      <dgm:t>
        <a:bodyPr/>
        <a:lstStyle/>
        <a:p>
          <a:endParaRPr lang="en-US"/>
        </a:p>
      </dgm:t>
    </dgm:pt>
    <dgm:pt modelId="{4FBC8713-3298-47C2-A6FC-20BC381EEADC}" type="pres">
      <dgm:prSet presAssocID="{58EB7D97-1274-4836-B3A2-F6A957AB85F8}" presName="linear" presStyleCnt="0">
        <dgm:presLayoutVars>
          <dgm:animLvl val="lvl"/>
          <dgm:resizeHandles val="exact"/>
        </dgm:presLayoutVars>
      </dgm:prSet>
      <dgm:spPr/>
      <dgm:t>
        <a:bodyPr/>
        <a:lstStyle/>
        <a:p>
          <a:endParaRPr lang="en-US"/>
        </a:p>
      </dgm:t>
    </dgm:pt>
    <dgm:pt modelId="{7C6337ED-4470-4C45-A277-5DAC3D5EFBAC}" type="pres">
      <dgm:prSet presAssocID="{90C6B3DE-55F0-4D09-9F66-A46F1E534951}" presName="parentText" presStyleLbl="node1" presStyleIdx="0" presStyleCnt="1">
        <dgm:presLayoutVars>
          <dgm:chMax val="0"/>
          <dgm:bulletEnabled val="1"/>
        </dgm:presLayoutVars>
      </dgm:prSet>
      <dgm:spPr/>
      <dgm:t>
        <a:bodyPr/>
        <a:lstStyle/>
        <a:p>
          <a:endParaRPr lang="en-US"/>
        </a:p>
      </dgm:t>
    </dgm:pt>
  </dgm:ptLst>
  <dgm:cxnLst>
    <dgm:cxn modelId="{C03F2A59-667E-46F5-BAA6-B488149FA3A3}" srcId="{58EB7D97-1274-4836-B3A2-F6A957AB85F8}" destId="{90C6B3DE-55F0-4D09-9F66-A46F1E534951}" srcOrd="0" destOrd="0" parTransId="{D4B4B8BB-E37C-4A8E-96CC-0C53C10D5E1E}" sibTransId="{78B1304F-DD0D-4FB6-A4DA-A688A678C56A}"/>
    <dgm:cxn modelId="{1F625C83-0A8D-44AE-8D47-0AE979F18E50}" type="presOf" srcId="{58EB7D97-1274-4836-B3A2-F6A957AB85F8}" destId="{4FBC8713-3298-47C2-A6FC-20BC381EEADC}" srcOrd="0" destOrd="0" presId="urn:microsoft.com/office/officeart/2005/8/layout/vList2"/>
    <dgm:cxn modelId="{D192C589-6220-4B06-9821-F7CA487B8EAD}" type="presOf" srcId="{90C6B3DE-55F0-4D09-9F66-A46F1E534951}" destId="{7C6337ED-4470-4C45-A277-5DAC3D5EFBAC}" srcOrd="0" destOrd="0" presId="urn:microsoft.com/office/officeart/2005/8/layout/vList2"/>
    <dgm:cxn modelId="{3CA1AF86-2C35-486A-B5D1-AE098F107972}" type="presParOf" srcId="{4FBC8713-3298-47C2-A6FC-20BC381EEADC}" destId="{7C6337ED-4470-4C45-A277-5DAC3D5EFBA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C6B85E2-AB4F-4865-BDDE-D7DA80307579}"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A958930A-8D65-4650-9F3E-DC1EEC6EBA2D}">
      <dgm:prSet custT="1"/>
      <dgm:spPr/>
      <dgm:t>
        <a:bodyPr/>
        <a:lstStyle/>
        <a:p>
          <a:pPr rtl="0"/>
          <a:r>
            <a:rPr lang="sq-AL" sz="3600" dirty="0" smtClean="0"/>
            <a:t>Parandalimi i përdorimit të drogave të klubit nga të rinjtë.</a:t>
          </a:r>
          <a:endParaRPr lang="en-US" sz="3600" dirty="0"/>
        </a:p>
      </dgm:t>
    </dgm:pt>
    <dgm:pt modelId="{AC8F0299-A45C-4D66-8D41-8DE56D7CCF89}" type="parTrans" cxnId="{3334E29E-082F-4229-9A2C-28B755C941F3}">
      <dgm:prSet/>
      <dgm:spPr/>
      <dgm:t>
        <a:bodyPr/>
        <a:lstStyle/>
        <a:p>
          <a:endParaRPr lang="en-US"/>
        </a:p>
      </dgm:t>
    </dgm:pt>
    <dgm:pt modelId="{FE66E6C1-5003-4D0A-BED5-03FAFA0CFB07}" type="sibTrans" cxnId="{3334E29E-082F-4229-9A2C-28B755C941F3}">
      <dgm:prSet/>
      <dgm:spPr/>
      <dgm:t>
        <a:bodyPr/>
        <a:lstStyle/>
        <a:p>
          <a:endParaRPr lang="en-US"/>
        </a:p>
      </dgm:t>
    </dgm:pt>
    <dgm:pt modelId="{8FBD03F7-1874-4063-8BE8-8FB0E08BCA31}" type="pres">
      <dgm:prSet presAssocID="{0C6B85E2-AB4F-4865-BDDE-D7DA80307579}" presName="linear" presStyleCnt="0">
        <dgm:presLayoutVars>
          <dgm:animLvl val="lvl"/>
          <dgm:resizeHandles val="exact"/>
        </dgm:presLayoutVars>
      </dgm:prSet>
      <dgm:spPr/>
      <dgm:t>
        <a:bodyPr/>
        <a:lstStyle/>
        <a:p>
          <a:endParaRPr lang="en-US"/>
        </a:p>
      </dgm:t>
    </dgm:pt>
    <dgm:pt modelId="{6C450504-0D3E-4C16-8EB9-25A527BE3FDB}" type="pres">
      <dgm:prSet presAssocID="{A958930A-8D65-4650-9F3E-DC1EEC6EBA2D}" presName="parentText" presStyleLbl="node1" presStyleIdx="0" presStyleCnt="1">
        <dgm:presLayoutVars>
          <dgm:chMax val="0"/>
          <dgm:bulletEnabled val="1"/>
        </dgm:presLayoutVars>
      </dgm:prSet>
      <dgm:spPr/>
      <dgm:t>
        <a:bodyPr/>
        <a:lstStyle/>
        <a:p>
          <a:endParaRPr lang="en-US"/>
        </a:p>
      </dgm:t>
    </dgm:pt>
  </dgm:ptLst>
  <dgm:cxnLst>
    <dgm:cxn modelId="{9F225FFA-236E-4E0C-8BFF-700B5F5E0C38}" type="presOf" srcId="{A958930A-8D65-4650-9F3E-DC1EEC6EBA2D}" destId="{6C450504-0D3E-4C16-8EB9-25A527BE3FDB}" srcOrd="0" destOrd="0" presId="urn:microsoft.com/office/officeart/2005/8/layout/vList2"/>
    <dgm:cxn modelId="{3334E29E-082F-4229-9A2C-28B755C941F3}" srcId="{0C6B85E2-AB4F-4865-BDDE-D7DA80307579}" destId="{A958930A-8D65-4650-9F3E-DC1EEC6EBA2D}" srcOrd="0" destOrd="0" parTransId="{AC8F0299-A45C-4D66-8D41-8DE56D7CCF89}" sibTransId="{FE66E6C1-5003-4D0A-BED5-03FAFA0CFB07}"/>
    <dgm:cxn modelId="{AB6314FA-1680-44D4-B896-ACAD65CEEF01}" type="presOf" srcId="{0C6B85E2-AB4F-4865-BDDE-D7DA80307579}" destId="{8FBD03F7-1874-4063-8BE8-8FB0E08BCA31}" srcOrd="0" destOrd="0" presId="urn:microsoft.com/office/officeart/2005/8/layout/vList2"/>
    <dgm:cxn modelId="{7531799C-62B4-48AB-86A5-544384B29244}" type="presParOf" srcId="{8FBD03F7-1874-4063-8BE8-8FB0E08BCA31}" destId="{6C450504-0D3E-4C16-8EB9-25A527BE3FD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AD2506E-CBC9-47E4-AAC9-3113690D2D2C}"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6F2A7A95-A0CB-41F3-96E0-B971C953E899}">
      <dgm:prSet custT="1"/>
      <dgm:spPr/>
      <dgm:t>
        <a:bodyPr/>
        <a:lstStyle/>
        <a:p>
          <a:pPr rtl="0"/>
          <a:r>
            <a:rPr lang="sq-AL" sz="3600" dirty="0" smtClean="0"/>
            <a:t>Tre orë mësimi</a:t>
          </a:r>
          <a:endParaRPr lang="en-US" sz="3600" dirty="0"/>
        </a:p>
      </dgm:t>
    </dgm:pt>
    <dgm:pt modelId="{3D7058B7-63F8-4A8D-BAC8-1F40D2B38625}" type="parTrans" cxnId="{96DF8C96-67EE-48C7-B060-F33838246EA7}">
      <dgm:prSet/>
      <dgm:spPr/>
      <dgm:t>
        <a:bodyPr/>
        <a:lstStyle/>
        <a:p>
          <a:endParaRPr lang="en-US"/>
        </a:p>
      </dgm:t>
    </dgm:pt>
    <dgm:pt modelId="{F7755D6B-4803-4349-AA94-17E7BF659C98}" type="sibTrans" cxnId="{96DF8C96-67EE-48C7-B060-F33838246EA7}">
      <dgm:prSet/>
      <dgm:spPr/>
      <dgm:t>
        <a:bodyPr/>
        <a:lstStyle/>
        <a:p>
          <a:endParaRPr lang="en-US"/>
        </a:p>
      </dgm:t>
    </dgm:pt>
    <dgm:pt modelId="{94614D14-9FE2-484C-8884-B702BA83194C}" type="pres">
      <dgm:prSet presAssocID="{8AD2506E-CBC9-47E4-AAC9-3113690D2D2C}" presName="linear" presStyleCnt="0">
        <dgm:presLayoutVars>
          <dgm:animLvl val="lvl"/>
          <dgm:resizeHandles val="exact"/>
        </dgm:presLayoutVars>
      </dgm:prSet>
      <dgm:spPr/>
      <dgm:t>
        <a:bodyPr/>
        <a:lstStyle/>
        <a:p>
          <a:endParaRPr lang="en-US"/>
        </a:p>
      </dgm:t>
    </dgm:pt>
    <dgm:pt modelId="{8141B91A-A8A3-4964-B0F4-08DEB131BC95}" type="pres">
      <dgm:prSet presAssocID="{6F2A7A95-A0CB-41F3-96E0-B971C953E899}" presName="parentText" presStyleLbl="node1" presStyleIdx="0" presStyleCnt="1">
        <dgm:presLayoutVars>
          <dgm:chMax val="0"/>
          <dgm:bulletEnabled val="1"/>
        </dgm:presLayoutVars>
      </dgm:prSet>
      <dgm:spPr/>
      <dgm:t>
        <a:bodyPr/>
        <a:lstStyle/>
        <a:p>
          <a:endParaRPr lang="en-US"/>
        </a:p>
      </dgm:t>
    </dgm:pt>
  </dgm:ptLst>
  <dgm:cxnLst>
    <dgm:cxn modelId="{429C366D-CBDB-4BB4-8798-87EFC37225CF}" type="presOf" srcId="{6F2A7A95-A0CB-41F3-96E0-B971C953E899}" destId="{8141B91A-A8A3-4964-B0F4-08DEB131BC95}" srcOrd="0" destOrd="0" presId="urn:microsoft.com/office/officeart/2005/8/layout/vList2"/>
    <dgm:cxn modelId="{56D82977-29E0-487D-A25E-A2A290A9DD15}" type="presOf" srcId="{8AD2506E-CBC9-47E4-AAC9-3113690D2D2C}" destId="{94614D14-9FE2-484C-8884-B702BA83194C}" srcOrd="0" destOrd="0" presId="urn:microsoft.com/office/officeart/2005/8/layout/vList2"/>
    <dgm:cxn modelId="{96DF8C96-67EE-48C7-B060-F33838246EA7}" srcId="{8AD2506E-CBC9-47E4-AAC9-3113690D2D2C}" destId="{6F2A7A95-A0CB-41F3-96E0-B971C953E899}" srcOrd="0" destOrd="0" parTransId="{3D7058B7-63F8-4A8D-BAC8-1F40D2B38625}" sibTransId="{F7755D6B-4803-4349-AA94-17E7BF659C98}"/>
    <dgm:cxn modelId="{1D41124A-E797-43D4-A12F-0FAF72247C6D}" type="presParOf" srcId="{94614D14-9FE2-484C-8884-B702BA83194C}" destId="{8141B91A-A8A3-4964-B0F4-08DEB131BC9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F258759-C0F2-400A-8A14-01CEF51EF4E6}"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F91B97D8-23E2-40B5-876D-F233830A57D4}">
      <dgm:prSet/>
      <dgm:spPr/>
      <dgm:t>
        <a:bodyPr/>
        <a:lstStyle/>
        <a:p>
          <a:pPr rtl="0"/>
          <a:r>
            <a:rPr lang="it-IT" dirty="0" smtClean="0"/>
            <a:t>Kompiutër me akces interneti </a:t>
          </a:r>
          <a:endParaRPr lang="en-US" dirty="0"/>
        </a:p>
      </dgm:t>
    </dgm:pt>
    <dgm:pt modelId="{5E87465D-F044-4C0B-8EE5-A5A88895B5C2}" type="parTrans" cxnId="{46B6883E-7C1C-489B-A381-87500E4C92F7}">
      <dgm:prSet/>
      <dgm:spPr/>
      <dgm:t>
        <a:bodyPr/>
        <a:lstStyle/>
        <a:p>
          <a:endParaRPr lang="en-US"/>
        </a:p>
      </dgm:t>
    </dgm:pt>
    <dgm:pt modelId="{C6BB99A3-2157-46C8-879E-6219C382152D}" type="sibTrans" cxnId="{46B6883E-7C1C-489B-A381-87500E4C92F7}">
      <dgm:prSet/>
      <dgm:spPr/>
      <dgm:t>
        <a:bodyPr/>
        <a:lstStyle/>
        <a:p>
          <a:endParaRPr lang="en-US"/>
        </a:p>
      </dgm:t>
    </dgm:pt>
    <dgm:pt modelId="{6820A58C-BAD3-4EEF-9244-3BEABBEE79C9}">
      <dgm:prSet/>
      <dgm:spPr/>
      <dgm:t>
        <a:bodyPr/>
        <a:lstStyle/>
        <a:p>
          <a:pPr rtl="0"/>
          <a:r>
            <a:rPr lang="it-IT" dirty="0" smtClean="0"/>
            <a:t>Printer</a:t>
          </a:r>
          <a:endParaRPr lang="en-US" dirty="0"/>
        </a:p>
      </dgm:t>
    </dgm:pt>
    <dgm:pt modelId="{5AA8C0E1-B662-4E5D-9712-B9CDFC8084D0}" type="parTrans" cxnId="{7D8AEC5A-E2AC-4179-AFA2-7D1BA51C338F}">
      <dgm:prSet/>
      <dgm:spPr/>
      <dgm:t>
        <a:bodyPr/>
        <a:lstStyle/>
        <a:p>
          <a:endParaRPr lang="en-US"/>
        </a:p>
      </dgm:t>
    </dgm:pt>
    <dgm:pt modelId="{DF302EF9-A45D-41FA-A4DD-80048ECE19CF}" type="sibTrans" cxnId="{7D8AEC5A-E2AC-4179-AFA2-7D1BA51C338F}">
      <dgm:prSet/>
      <dgm:spPr/>
      <dgm:t>
        <a:bodyPr/>
        <a:lstStyle/>
        <a:p>
          <a:endParaRPr lang="en-US"/>
        </a:p>
      </dgm:t>
    </dgm:pt>
    <dgm:pt modelId="{7ABD6D0A-E776-4EF4-98DE-F98312A2E257}">
      <dgm:prSet/>
      <dgm:spPr/>
      <dgm:t>
        <a:bodyPr/>
        <a:lstStyle/>
        <a:p>
          <a:pPr rtl="0"/>
          <a:r>
            <a:rPr lang="it-IT" dirty="0" smtClean="0"/>
            <a:t>Letra format A4</a:t>
          </a:r>
          <a:br>
            <a:rPr lang="it-IT" dirty="0" smtClean="0"/>
          </a:br>
          <a:endParaRPr lang="en-US" dirty="0"/>
        </a:p>
      </dgm:t>
    </dgm:pt>
    <dgm:pt modelId="{1133166A-ED8B-4A61-A42C-9132A82340B9}" type="parTrans" cxnId="{6C8AEF1E-ABA7-40AF-9614-C6C03D14BFC2}">
      <dgm:prSet/>
      <dgm:spPr/>
      <dgm:t>
        <a:bodyPr/>
        <a:lstStyle/>
        <a:p>
          <a:endParaRPr lang="en-US"/>
        </a:p>
      </dgm:t>
    </dgm:pt>
    <dgm:pt modelId="{CC0E85F6-9376-4C7F-9687-EE1E93BCA646}" type="sibTrans" cxnId="{6C8AEF1E-ABA7-40AF-9614-C6C03D14BFC2}">
      <dgm:prSet/>
      <dgm:spPr/>
      <dgm:t>
        <a:bodyPr/>
        <a:lstStyle/>
        <a:p>
          <a:endParaRPr lang="en-US"/>
        </a:p>
      </dgm:t>
    </dgm:pt>
    <dgm:pt modelId="{8999192C-51D1-4D4A-8BDC-B038A9D57DAC}" type="pres">
      <dgm:prSet presAssocID="{EF258759-C0F2-400A-8A14-01CEF51EF4E6}" presName="linear" presStyleCnt="0">
        <dgm:presLayoutVars>
          <dgm:animLvl val="lvl"/>
          <dgm:resizeHandles val="exact"/>
        </dgm:presLayoutVars>
      </dgm:prSet>
      <dgm:spPr/>
      <dgm:t>
        <a:bodyPr/>
        <a:lstStyle/>
        <a:p>
          <a:endParaRPr lang="en-US"/>
        </a:p>
      </dgm:t>
    </dgm:pt>
    <dgm:pt modelId="{A6009AA4-7C93-4675-BDF0-8E3D3BDFF1D6}" type="pres">
      <dgm:prSet presAssocID="{F91B97D8-23E2-40B5-876D-F233830A57D4}" presName="parentText" presStyleLbl="node1" presStyleIdx="0" presStyleCnt="3">
        <dgm:presLayoutVars>
          <dgm:chMax val="0"/>
          <dgm:bulletEnabled val="1"/>
        </dgm:presLayoutVars>
      </dgm:prSet>
      <dgm:spPr/>
      <dgm:t>
        <a:bodyPr/>
        <a:lstStyle/>
        <a:p>
          <a:endParaRPr lang="en-US"/>
        </a:p>
      </dgm:t>
    </dgm:pt>
    <dgm:pt modelId="{D1BDFFB9-8E13-4525-B952-718A88B31AC1}" type="pres">
      <dgm:prSet presAssocID="{C6BB99A3-2157-46C8-879E-6219C382152D}" presName="spacer" presStyleCnt="0"/>
      <dgm:spPr/>
      <dgm:t>
        <a:bodyPr/>
        <a:lstStyle/>
        <a:p>
          <a:endParaRPr lang="en-US"/>
        </a:p>
      </dgm:t>
    </dgm:pt>
    <dgm:pt modelId="{8A31462A-301A-4FEC-8645-8B5A1ACFA660}" type="pres">
      <dgm:prSet presAssocID="{6820A58C-BAD3-4EEF-9244-3BEABBEE79C9}" presName="parentText" presStyleLbl="node1" presStyleIdx="1" presStyleCnt="3">
        <dgm:presLayoutVars>
          <dgm:chMax val="0"/>
          <dgm:bulletEnabled val="1"/>
        </dgm:presLayoutVars>
      </dgm:prSet>
      <dgm:spPr/>
      <dgm:t>
        <a:bodyPr/>
        <a:lstStyle/>
        <a:p>
          <a:endParaRPr lang="en-US"/>
        </a:p>
      </dgm:t>
    </dgm:pt>
    <dgm:pt modelId="{0ED99B0C-52A9-4BCE-9D0A-452259F1FFCA}" type="pres">
      <dgm:prSet presAssocID="{DF302EF9-A45D-41FA-A4DD-80048ECE19CF}" presName="spacer" presStyleCnt="0"/>
      <dgm:spPr/>
      <dgm:t>
        <a:bodyPr/>
        <a:lstStyle/>
        <a:p>
          <a:endParaRPr lang="en-US"/>
        </a:p>
      </dgm:t>
    </dgm:pt>
    <dgm:pt modelId="{C5C5A418-6CF5-426F-83AD-EFA7C0D06672}" type="pres">
      <dgm:prSet presAssocID="{7ABD6D0A-E776-4EF4-98DE-F98312A2E257}" presName="parentText" presStyleLbl="node1" presStyleIdx="2" presStyleCnt="3">
        <dgm:presLayoutVars>
          <dgm:chMax val="0"/>
          <dgm:bulletEnabled val="1"/>
        </dgm:presLayoutVars>
      </dgm:prSet>
      <dgm:spPr/>
      <dgm:t>
        <a:bodyPr/>
        <a:lstStyle/>
        <a:p>
          <a:endParaRPr lang="en-US"/>
        </a:p>
      </dgm:t>
    </dgm:pt>
  </dgm:ptLst>
  <dgm:cxnLst>
    <dgm:cxn modelId="{33839DAF-250D-44A4-8FEE-379BC9EA7B3C}" type="presOf" srcId="{7ABD6D0A-E776-4EF4-98DE-F98312A2E257}" destId="{C5C5A418-6CF5-426F-83AD-EFA7C0D06672}" srcOrd="0" destOrd="0" presId="urn:microsoft.com/office/officeart/2005/8/layout/vList2"/>
    <dgm:cxn modelId="{6C8AEF1E-ABA7-40AF-9614-C6C03D14BFC2}" srcId="{EF258759-C0F2-400A-8A14-01CEF51EF4E6}" destId="{7ABD6D0A-E776-4EF4-98DE-F98312A2E257}" srcOrd="2" destOrd="0" parTransId="{1133166A-ED8B-4A61-A42C-9132A82340B9}" sibTransId="{CC0E85F6-9376-4C7F-9687-EE1E93BCA646}"/>
    <dgm:cxn modelId="{7D8AEC5A-E2AC-4179-AFA2-7D1BA51C338F}" srcId="{EF258759-C0F2-400A-8A14-01CEF51EF4E6}" destId="{6820A58C-BAD3-4EEF-9244-3BEABBEE79C9}" srcOrd="1" destOrd="0" parTransId="{5AA8C0E1-B662-4E5D-9712-B9CDFC8084D0}" sibTransId="{DF302EF9-A45D-41FA-A4DD-80048ECE19CF}"/>
    <dgm:cxn modelId="{63BD6A38-EFC3-46EB-94C3-E3D03856B955}" type="presOf" srcId="{6820A58C-BAD3-4EEF-9244-3BEABBEE79C9}" destId="{8A31462A-301A-4FEC-8645-8B5A1ACFA660}" srcOrd="0" destOrd="0" presId="urn:microsoft.com/office/officeart/2005/8/layout/vList2"/>
    <dgm:cxn modelId="{48502416-0525-4E95-B6A6-EB0BE8638607}" type="presOf" srcId="{EF258759-C0F2-400A-8A14-01CEF51EF4E6}" destId="{8999192C-51D1-4D4A-8BDC-B038A9D57DAC}" srcOrd="0" destOrd="0" presId="urn:microsoft.com/office/officeart/2005/8/layout/vList2"/>
    <dgm:cxn modelId="{08B2F989-1970-42AD-906D-4D2AA7E4B6F7}" type="presOf" srcId="{F91B97D8-23E2-40B5-876D-F233830A57D4}" destId="{A6009AA4-7C93-4675-BDF0-8E3D3BDFF1D6}" srcOrd="0" destOrd="0" presId="urn:microsoft.com/office/officeart/2005/8/layout/vList2"/>
    <dgm:cxn modelId="{46B6883E-7C1C-489B-A381-87500E4C92F7}" srcId="{EF258759-C0F2-400A-8A14-01CEF51EF4E6}" destId="{F91B97D8-23E2-40B5-876D-F233830A57D4}" srcOrd="0" destOrd="0" parTransId="{5E87465D-F044-4C0B-8EE5-A5A88895B5C2}" sibTransId="{C6BB99A3-2157-46C8-879E-6219C382152D}"/>
    <dgm:cxn modelId="{A8213216-F09F-487F-A595-CDA7441572DD}" type="presParOf" srcId="{8999192C-51D1-4D4A-8BDC-B038A9D57DAC}" destId="{A6009AA4-7C93-4675-BDF0-8E3D3BDFF1D6}" srcOrd="0" destOrd="0" presId="urn:microsoft.com/office/officeart/2005/8/layout/vList2"/>
    <dgm:cxn modelId="{565A619D-0755-42FE-A97F-360CF27D0D83}" type="presParOf" srcId="{8999192C-51D1-4D4A-8BDC-B038A9D57DAC}" destId="{D1BDFFB9-8E13-4525-B952-718A88B31AC1}" srcOrd="1" destOrd="0" presId="urn:microsoft.com/office/officeart/2005/8/layout/vList2"/>
    <dgm:cxn modelId="{E865A63E-A892-44B8-8659-CA138CD9353B}" type="presParOf" srcId="{8999192C-51D1-4D4A-8BDC-B038A9D57DAC}" destId="{8A31462A-301A-4FEC-8645-8B5A1ACFA660}" srcOrd="2" destOrd="0" presId="urn:microsoft.com/office/officeart/2005/8/layout/vList2"/>
    <dgm:cxn modelId="{5B309E36-A6FC-4ED6-8C34-C416FAA1A66D}" type="presParOf" srcId="{8999192C-51D1-4D4A-8BDC-B038A9D57DAC}" destId="{0ED99B0C-52A9-4BCE-9D0A-452259F1FFCA}" srcOrd="3" destOrd="0" presId="urn:microsoft.com/office/officeart/2005/8/layout/vList2"/>
    <dgm:cxn modelId="{FDCF4B07-04D1-476A-843D-A54C9BAA55F5}" type="presParOf" srcId="{8999192C-51D1-4D4A-8BDC-B038A9D57DAC}" destId="{C5C5A418-6CF5-426F-83AD-EFA7C0D06672}"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26B0202-5753-4125-A4D4-2040A88CB208}"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170B660F-9D8E-4C8C-8D09-BEF184A2FC7E}">
      <dgm:prSet/>
      <dgm:spPr/>
      <dgm:t>
        <a:bodyPr/>
        <a:lstStyle/>
        <a:p>
          <a:pPr rtl="0"/>
          <a:r>
            <a:rPr lang="sq-AL" dirty="0" smtClean="0"/>
            <a:t>Para ditës së mësimit, i kërkoni nxënësve të identifikojë muzikë ose filma të përshtatshëm që i adresohen drogave të klubit.</a:t>
          </a:r>
          <a:br>
            <a:rPr lang="sq-AL" dirty="0" smtClean="0"/>
          </a:br>
          <a:endParaRPr lang="en-US" dirty="0"/>
        </a:p>
      </dgm:t>
    </dgm:pt>
    <dgm:pt modelId="{D6EE858D-4F6B-4628-9493-320441609E04}" type="parTrans" cxnId="{0107B6E6-C664-41C2-80EC-BD977A4043A4}">
      <dgm:prSet/>
      <dgm:spPr/>
      <dgm:t>
        <a:bodyPr/>
        <a:lstStyle/>
        <a:p>
          <a:endParaRPr lang="en-US"/>
        </a:p>
      </dgm:t>
    </dgm:pt>
    <dgm:pt modelId="{8317C9D6-36E2-4598-8F94-0CE7597E1A38}" type="sibTrans" cxnId="{0107B6E6-C664-41C2-80EC-BD977A4043A4}">
      <dgm:prSet/>
      <dgm:spPr/>
      <dgm:t>
        <a:bodyPr/>
        <a:lstStyle/>
        <a:p>
          <a:endParaRPr lang="en-US"/>
        </a:p>
      </dgm:t>
    </dgm:pt>
    <dgm:pt modelId="{17CFB137-4E56-45AF-8418-D15A01093E90}" type="pres">
      <dgm:prSet presAssocID="{D26B0202-5753-4125-A4D4-2040A88CB208}" presName="linear" presStyleCnt="0">
        <dgm:presLayoutVars>
          <dgm:animLvl val="lvl"/>
          <dgm:resizeHandles val="exact"/>
        </dgm:presLayoutVars>
      </dgm:prSet>
      <dgm:spPr/>
      <dgm:t>
        <a:bodyPr/>
        <a:lstStyle/>
        <a:p>
          <a:endParaRPr lang="en-US"/>
        </a:p>
      </dgm:t>
    </dgm:pt>
    <dgm:pt modelId="{1BC90D19-A111-4533-8AB2-913230CC001D}" type="pres">
      <dgm:prSet presAssocID="{170B660F-9D8E-4C8C-8D09-BEF184A2FC7E}" presName="parentText" presStyleLbl="node1" presStyleIdx="0" presStyleCnt="1">
        <dgm:presLayoutVars>
          <dgm:chMax val="0"/>
          <dgm:bulletEnabled val="1"/>
        </dgm:presLayoutVars>
      </dgm:prSet>
      <dgm:spPr/>
      <dgm:t>
        <a:bodyPr/>
        <a:lstStyle/>
        <a:p>
          <a:endParaRPr lang="en-US"/>
        </a:p>
      </dgm:t>
    </dgm:pt>
  </dgm:ptLst>
  <dgm:cxnLst>
    <dgm:cxn modelId="{0107B6E6-C664-41C2-80EC-BD977A4043A4}" srcId="{D26B0202-5753-4125-A4D4-2040A88CB208}" destId="{170B660F-9D8E-4C8C-8D09-BEF184A2FC7E}" srcOrd="0" destOrd="0" parTransId="{D6EE858D-4F6B-4628-9493-320441609E04}" sibTransId="{8317C9D6-36E2-4598-8F94-0CE7597E1A38}"/>
    <dgm:cxn modelId="{E4686F3C-9CC9-4E3B-991F-2A4025508F5D}" type="presOf" srcId="{D26B0202-5753-4125-A4D4-2040A88CB208}" destId="{17CFB137-4E56-45AF-8418-D15A01093E90}" srcOrd="0" destOrd="0" presId="urn:microsoft.com/office/officeart/2005/8/layout/vList2"/>
    <dgm:cxn modelId="{AAC7212E-1DE0-443A-B6D0-06A2AB2CDDA8}" type="presOf" srcId="{170B660F-9D8E-4C8C-8D09-BEF184A2FC7E}" destId="{1BC90D19-A111-4533-8AB2-913230CC001D}" srcOrd="0" destOrd="0" presId="urn:microsoft.com/office/officeart/2005/8/layout/vList2"/>
    <dgm:cxn modelId="{BAA0BA80-CD70-4863-A62C-1C382C2E39C4}" type="presParOf" srcId="{17CFB137-4E56-45AF-8418-D15A01093E90}" destId="{1BC90D19-A111-4533-8AB2-913230CC001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B362112-1845-45FD-9D07-D5DD37765C5F}"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A439DCA1-D3B7-4EF3-A011-4C65AC4DE1D2}">
      <dgm:prSet/>
      <dgm:spPr/>
      <dgm:t>
        <a:bodyPr/>
        <a:lstStyle/>
        <a:p>
          <a:pPr rtl="0"/>
          <a:r>
            <a:rPr lang="sq-AL" dirty="0" smtClean="0"/>
            <a:t>1. Kërkojuni nxënësve të relatojnë para klasës mbi lirikën, mesazhet, dhe / ose temën e këngëve, apo nëse është e mundur të interpretojnë një fragment të përshtatshëm kënge. Nxisni një diskutim mbi lirikën e këngëve, mesazhin e tyre, ndikimin e tyre në sjelljet e individëve, perceptimin e këngëtarit apo grupit, popullaritetin e tij/tyre, etj.</a:t>
          </a:r>
          <a:br>
            <a:rPr lang="sq-AL" dirty="0" smtClean="0"/>
          </a:br>
          <a:r>
            <a:rPr lang="sq-AL" dirty="0" smtClean="0"/>
            <a:t/>
          </a:r>
          <a:br>
            <a:rPr lang="sq-AL" dirty="0" smtClean="0"/>
          </a:br>
          <a:endParaRPr lang="en-US" dirty="0"/>
        </a:p>
      </dgm:t>
    </dgm:pt>
    <dgm:pt modelId="{CDD7E461-2E0F-4CFC-A0FE-DC6C550AB3AA}" type="parTrans" cxnId="{A2EC18E0-11C7-426A-8854-C5EB61BD13C3}">
      <dgm:prSet/>
      <dgm:spPr/>
      <dgm:t>
        <a:bodyPr/>
        <a:lstStyle/>
        <a:p>
          <a:endParaRPr lang="en-US"/>
        </a:p>
      </dgm:t>
    </dgm:pt>
    <dgm:pt modelId="{1DA97AF0-03E5-4F68-9F43-6FDD4C0E6D83}" type="sibTrans" cxnId="{A2EC18E0-11C7-426A-8854-C5EB61BD13C3}">
      <dgm:prSet/>
      <dgm:spPr/>
      <dgm:t>
        <a:bodyPr/>
        <a:lstStyle/>
        <a:p>
          <a:endParaRPr lang="en-US"/>
        </a:p>
      </dgm:t>
    </dgm:pt>
    <dgm:pt modelId="{2C4617CD-B745-4959-943C-13FC57484F1E}" type="pres">
      <dgm:prSet presAssocID="{DB362112-1845-45FD-9D07-D5DD37765C5F}" presName="linear" presStyleCnt="0">
        <dgm:presLayoutVars>
          <dgm:animLvl val="lvl"/>
          <dgm:resizeHandles val="exact"/>
        </dgm:presLayoutVars>
      </dgm:prSet>
      <dgm:spPr/>
      <dgm:t>
        <a:bodyPr/>
        <a:lstStyle/>
        <a:p>
          <a:endParaRPr lang="en-US"/>
        </a:p>
      </dgm:t>
    </dgm:pt>
    <dgm:pt modelId="{593695C9-B90E-4383-841E-5229CB7190D6}" type="pres">
      <dgm:prSet presAssocID="{A439DCA1-D3B7-4EF3-A011-4C65AC4DE1D2}" presName="parentText" presStyleLbl="node1" presStyleIdx="0" presStyleCnt="1">
        <dgm:presLayoutVars>
          <dgm:chMax val="0"/>
          <dgm:bulletEnabled val="1"/>
        </dgm:presLayoutVars>
      </dgm:prSet>
      <dgm:spPr/>
      <dgm:t>
        <a:bodyPr/>
        <a:lstStyle/>
        <a:p>
          <a:endParaRPr lang="en-US"/>
        </a:p>
      </dgm:t>
    </dgm:pt>
  </dgm:ptLst>
  <dgm:cxnLst>
    <dgm:cxn modelId="{A2EC18E0-11C7-426A-8854-C5EB61BD13C3}" srcId="{DB362112-1845-45FD-9D07-D5DD37765C5F}" destId="{A439DCA1-D3B7-4EF3-A011-4C65AC4DE1D2}" srcOrd="0" destOrd="0" parTransId="{CDD7E461-2E0F-4CFC-A0FE-DC6C550AB3AA}" sibTransId="{1DA97AF0-03E5-4F68-9F43-6FDD4C0E6D83}"/>
    <dgm:cxn modelId="{FFD7F9A2-2BAE-492C-8C48-4CD3B6A67A55}" type="presOf" srcId="{DB362112-1845-45FD-9D07-D5DD37765C5F}" destId="{2C4617CD-B745-4959-943C-13FC57484F1E}" srcOrd="0" destOrd="0" presId="urn:microsoft.com/office/officeart/2005/8/layout/vList2"/>
    <dgm:cxn modelId="{14B86BA7-040E-4AE7-AED3-ADE1AFCC8F69}" type="presOf" srcId="{A439DCA1-D3B7-4EF3-A011-4C65AC4DE1D2}" destId="{593695C9-B90E-4383-841E-5229CB7190D6}" srcOrd="0" destOrd="0" presId="urn:microsoft.com/office/officeart/2005/8/layout/vList2"/>
    <dgm:cxn modelId="{45AC8F8E-3BEB-4CF8-8192-2AA9AFCF5B05}" type="presParOf" srcId="{2C4617CD-B745-4959-943C-13FC57484F1E}" destId="{593695C9-B90E-4383-841E-5229CB7190D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CCCE366-317C-4D3B-A5EE-0971FE815F2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0AAF9A99-2464-4095-95E3-DF5FBB0F3811}">
      <dgm:prSet/>
      <dgm:spPr/>
      <dgm:t>
        <a:bodyPr/>
        <a:lstStyle/>
        <a:p>
          <a:pPr rtl="0"/>
          <a:r>
            <a:rPr lang="sq-AL" noProof="1" smtClean="0"/>
            <a:t>2. Kërkoni nga nxënësit të përgjigjen se: </a:t>
          </a:r>
        </a:p>
        <a:p>
          <a:pPr rtl="0"/>
          <a:r>
            <a:rPr lang="sq-AL" noProof="1" smtClean="0">
              <a:latin typeface="Calibri"/>
            </a:rPr>
            <a:t>• </a:t>
          </a:r>
          <a:r>
            <a:rPr lang="sq-AL" noProof="1" smtClean="0"/>
            <a:t>a besojnë ata në atë ç’ka përcjell lirika e këngës mbi drogat e klubit;</a:t>
          </a:r>
        </a:p>
        <a:p>
          <a:pPr rtl="0"/>
          <a:r>
            <a:rPr lang="sq-AL" noProof="1" smtClean="0">
              <a:latin typeface="Calibri"/>
            </a:rPr>
            <a:t>• </a:t>
          </a:r>
          <a:r>
            <a:rPr lang="sq-AL" noProof="1" smtClean="0"/>
            <a:t>cilat droga konsiderohen "droga klubi“; </a:t>
          </a:r>
        </a:p>
        <a:p>
          <a:pPr rtl="0"/>
          <a:r>
            <a:rPr lang="sq-AL" noProof="1" smtClean="0">
              <a:latin typeface="Calibri"/>
            </a:rPr>
            <a:t>• </a:t>
          </a:r>
          <a:r>
            <a:rPr lang="sq-AL" noProof="1" smtClean="0"/>
            <a:t>sa është i përhapur abuzimi i tyre; </a:t>
          </a:r>
        </a:p>
        <a:p>
          <a:pPr rtl="0"/>
          <a:r>
            <a:rPr lang="sq-AL" noProof="1" smtClean="0">
              <a:latin typeface="Calibri"/>
            </a:rPr>
            <a:t>• </a:t>
          </a:r>
          <a:r>
            <a:rPr lang="sq-AL" noProof="1" smtClean="0"/>
            <a:t>cilat janë efektet; a mund të jepen shëmbuj real të përdorimit të tyre……….</a:t>
          </a:r>
          <a:endParaRPr lang="sq-AL" noProof="1"/>
        </a:p>
      </dgm:t>
    </dgm:pt>
    <dgm:pt modelId="{390831FE-2C5E-406B-A7FF-B783DFF34E03}" type="parTrans" cxnId="{BC33A576-D961-4E52-BB07-89F00E694193}">
      <dgm:prSet/>
      <dgm:spPr/>
      <dgm:t>
        <a:bodyPr/>
        <a:lstStyle/>
        <a:p>
          <a:endParaRPr lang="en-US"/>
        </a:p>
      </dgm:t>
    </dgm:pt>
    <dgm:pt modelId="{E44E9808-DE96-48EA-A691-521775E62311}" type="sibTrans" cxnId="{BC33A576-D961-4E52-BB07-89F00E694193}">
      <dgm:prSet/>
      <dgm:spPr/>
      <dgm:t>
        <a:bodyPr/>
        <a:lstStyle/>
        <a:p>
          <a:endParaRPr lang="en-US"/>
        </a:p>
      </dgm:t>
    </dgm:pt>
    <dgm:pt modelId="{B7ECFEFD-CF05-4317-B859-525F371780E2}" type="pres">
      <dgm:prSet presAssocID="{DCCCE366-317C-4D3B-A5EE-0971FE815F2D}" presName="linear" presStyleCnt="0">
        <dgm:presLayoutVars>
          <dgm:animLvl val="lvl"/>
          <dgm:resizeHandles val="exact"/>
        </dgm:presLayoutVars>
      </dgm:prSet>
      <dgm:spPr/>
      <dgm:t>
        <a:bodyPr/>
        <a:lstStyle/>
        <a:p>
          <a:endParaRPr lang="en-US"/>
        </a:p>
      </dgm:t>
    </dgm:pt>
    <dgm:pt modelId="{DDECD644-C058-46E1-8CF3-9283B4958F22}" type="pres">
      <dgm:prSet presAssocID="{0AAF9A99-2464-4095-95E3-DF5FBB0F3811}" presName="parentText" presStyleLbl="node1" presStyleIdx="0" presStyleCnt="1">
        <dgm:presLayoutVars>
          <dgm:chMax val="0"/>
          <dgm:bulletEnabled val="1"/>
        </dgm:presLayoutVars>
      </dgm:prSet>
      <dgm:spPr/>
      <dgm:t>
        <a:bodyPr/>
        <a:lstStyle/>
        <a:p>
          <a:endParaRPr lang="en-US"/>
        </a:p>
      </dgm:t>
    </dgm:pt>
  </dgm:ptLst>
  <dgm:cxnLst>
    <dgm:cxn modelId="{B8AA287A-6B4D-45F4-82BD-45488DBFF73E}" type="presOf" srcId="{0AAF9A99-2464-4095-95E3-DF5FBB0F3811}" destId="{DDECD644-C058-46E1-8CF3-9283B4958F22}" srcOrd="0" destOrd="0" presId="urn:microsoft.com/office/officeart/2005/8/layout/vList2"/>
    <dgm:cxn modelId="{657B1479-F5E9-4742-B1E9-C272EBCB0917}" type="presOf" srcId="{DCCCE366-317C-4D3B-A5EE-0971FE815F2D}" destId="{B7ECFEFD-CF05-4317-B859-525F371780E2}" srcOrd="0" destOrd="0" presId="urn:microsoft.com/office/officeart/2005/8/layout/vList2"/>
    <dgm:cxn modelId="{BC33A576-D961-4E52-BB07-89F00E694193}" srcId="{DCCCE366-317C-4D3B-A5EE-0971FE815F2D}" destId="{0AAF9A99-2464-4095-95E3-DF5FBB0F3811}" srcOrd="0" destOrd="0" parTransId="{390831FE-2C5E-406B-A7FF-B783DFF34E03}" sibTransId="{E44E9808-DE96-48EA-A691-521775E62311}"/>
    <dgm:cxn modelId="{6DA38776-C66F-4529-917C-3158D792357C}" type="presParOf" srcId="{B7ECFEFD-CF05-4317-B859-525F371780E2}" destId="{DDECD644-C058-46E1-8CF3-9283B4958F2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41D3B8C-0691-4958-B195-18E476240388}"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B1760BC3-6626-40D8-B358-A2FE1A86B10B}">
      <dgm:prSet/>
      <dgm:spPr/>
      <dgm:t>
        <a:bodyPr/>
        <a:lstStyle/>
        <a:p>
          <a:pPr rtl="0"/>
          <a:r>
            <a:rPr lang="sq-AL" dirty="0" smtClean="0"/>
            <a:t>Pyetjet dhe diskutimi mund të përfshijnë: </a:t>
          </a:r>
          <a:endParaRPr lang="en-US" dirty="0" smtClean="0"/>
        </a:p>
        <a:p>
          <a:pPr rtl="0"/>
          <a:r>
            <a:rPr lang="sq-AL" dirty="0" smtClean="0"/>
            <a:t>Sa popullore është kjo këngë? </a:t>
          </a:r>
          <a:endParaRPr lang="en-US" dirty="0" smtClean="0"/>
        </a:p>
        <a:p>
          <a:pPr rtl="0"/>
          <a:r>
            <a:rPr lang="sq-AL" dirty="0" smtClean="0"/>
            <a:t>A ka ndonjë kufizim nga prindërit apo të tjerë në dëgjimin nga ju të kësaj muzike? </a:t>
          </a:r>
          <a:endParaRPr lang="en-US" dirty="0" smtClean="0"/>
        </a:p>
        <a:p>
          <a:pPr rtl="0"/>
          <a:r>
            <a:rPr lang="sq-AL" dirty="0" smtClean="0"/>
            <a:t>Cili është mesazhi? </a:t>
          </a:r>
          <a:endParaRPr lang="en-US" dirty="0" smtClean="0"/>
        </a:p>
        <a:p>
          <a:pPr rtl="0"/>
          <a:r>
            <a:rPr lang="sq-AL" dirty="0" smtClean="0"/>
            <a:t>Pse ju pëlqen apo nuk ju pëlqen kjo këngë? </a:t>
          </a:r>
          <a:endParaRPr lang="en-US" dirty="0" smtClean="0"/>
        </a:p>
        <a:p>
          <a:pPr rtl="0"/>
          <a:r>
            <a:rPr lang="sq-AL" dirty="0" smtClean="0"/>
            <a:t>A ka mesazhe të holla nën ato të dukshme? </a:t>
          </a:r>
          <a:endParaRPr lang="en-US" dirty="0" smtClean="0"/>
        </a:p>
        <a:p>
          <a:pPr rtl="0"/>
          <a:r>
            <a:rPr lang="sq-AL" dirty="0" smtClean="0"/>
            <a:t>A ndikojnë ato në sjelljen tuaj?</a:t>
          </a:r>
          <a:endParaRPr lang="en-US" dirty="0"/>
        </a:p>
      </dgm:t>
    </dgm:pt>
    <dgm:pt modelId="{6FD732BA-E106-4506-ACAE-63C810463C6F}" type="parTrans" cxnId="{EDF62CB3-30D3-4069-A24C-5554EED0E900}">
      <dgm:prSet/>
      <dgm:spPr/>
      <dgm:t>
        <a:bodyPr/>
        <a:lstStyle/>
        <a:p>
          <a:endParaRPr lang="en-US"/>
        </a:p>
      </dgm:t>
    </dgm:pt>
    <dgm:pt modelId="{4D1F450F-79EF-45FD-9676-52594212D3EE}" type="sibTrans" cxnId="{EDF62CB3-30D3-4069-A24C-5554EED0E900}">
      <dgm:prSet/>
      <dgm:spPr/>
      <dgm:t>
        <a:bodyPr/>
        <a:lstStyle/>
        <a:p>
          <a:endParaRPr lang="en-US"/>
        </a:p>
      </dgm:t>
    </dgm:pt>
    <dgm:pt modelId="{2BF3AFCE-B673-46EF-9F9F-412388F1C5B3}" type="pres">
      <dgm:prSet presAssocID="{A41D3B8C-0691-4958-B195-18E476240388}" presName="linear" presStyleCnt="0">
        <dgm:presLayoutVars>
          <dgm:animLvl val="lvl"/>
          <dgm:resizeHandles val="exact"/>
        </dgm:presLayoutVars>
      </dgm:prSet>
      <dgm:spPr/>
      <dgm:t>
        <a:bodyPr/>
        <a:lstStyle/>
        <a:p>
          <a:endParaRPr lang="en-US"/>
        </a:p>
      </dgm:t>
    </dgm:pt>
    <dgm:pt modelId="{BBBD572F-9195-46E8-A638-0B3EE12604CD}" type="pres">
      <dgm:prSet presAssocID="{B1760BC3-6626-40D8-B358-A2FE1A86B10B}" presName="parentText" presStyleLbl="node1" presStyleIdx="0" presStyleCnt="1">
        <dgm:presLayoutVars>
          <dgm:chMax val="0"/>
          <dgm:bulletEnabled val="1"/>
        </dgm:presLayoutVars>
      </dgm:prSet>
      <dgm:spPr/>
      <dgm:t>
        <a:bodyPr/>
        <a:lstStyle/>
        <a:p>
          <a:endParaRPr lang="en-US"/>
        </a:p>
      </dgm:t>
    </dgm:pt>
  </dgm:ptLst>
  <dgm:cxnLst>
    <dgm:cxn modelId="{AF86A924-5566-4988-B2E2-8AB1E9808BFB}" type="presOf" srcId="{B1760BC3-6626-40D8-B358-A2FE1A86B10B}" destId="{BBBD572F-9195-46E8-A638-0B3EE12604CD}" srcOrd="0" destOrd="0" presId="urn:microsoft.com/office/officeart/2005/8/layout/vList2"/>
    <dgm:cxn modelId="{901DD90C-26F5-4AF4-8910-1F6F85F6E414}" type="presOf" srcId="{A41D3B8C-0691-4958-B195-18E476240388}" destId="{2BF3AFCE-B673-46EF-9F9F-412388F1C5B3}" srcOrd="0" destOrd="0" presId="urn:microsoft.com/office/officeart/2005/8/layout/vList2"/>
    <dgm:cxn modelId="{EDF62CB3-30D3-4069-A24C-5554EED0E900}" srcId="{A41D3B8C-0691-4958-B195-18E476240388}" destId="{B1760BC3-6626-40D8-B358-A2FE1A86B10B}" srcOrd="0" destOrd="0" parTransId="{6FD732BA-E106-4506-ACAE-63C810463C6F}" sibTransId="{4D1F450F-79EF-45FD-9676-52594212D3EE}"/>
    <dgm:cxn modelId="{09AF7499-BD7B-4F92-95E8-F3C06338529F}" type="presParOf" srcId="{2BF3AFCE-B673-46EF-9F9F-412388F1C5B3}" destId="{BBBD572F-9195-46E8-A638-0B3EE12604C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0193A6-CDBC-4EE4-A96C-B53D91A94C8F}" type="doc">
      <dgm:prSet loTypeId="urn:microsoft.com/office/officeart/2005/8/layout/process4" loCatId="list" qsTypeId="urn:microsoft.com/office/officeart/2005/8/quickstyle/3d7" qsCatId="3D" csTypeId="urn:microsoft.com/office/officeart/2005/8/colors/colorful2" csCatId="colorful" phldr="1"/>
      <dgm:spPr/>
      <dgm:t>
        <a:bodyPr/>
        <a:lstStyle/>
        <a:p>
          <a:endParaRPr lang="en-US"/>
        </a:p>
      </dgm:t>
    </dgm:pt>
    <dgm:pt modelId="{7986DB76-5CAA-4DD1-85BA-67A11A6C6DAC}">
      <dgm:prSet/>
      <dgm:spPr/>
      <dgm:t>
        <a:bodyPr/>
        <a:lstStyle/>
        <a:p>
          <a:pPr rtl="0"/>
          <a:r>
            <a:rPr lang="sq-AL" dirty="0" smtClean="0"/>
            <a:t>Cikli </a:t>
          </a:r>
          <a:r>
            <a:rPr lang="it-IT" dirty="0" smtClean="0"/>
            <a:t>i</a:t>
          </a:r>
          <a:r>
            <a:rPr lang="sq-AL" dirty="0" smtClean="0"/>
            <a:t> varësisë përfshin hapat </a:t>
          </a:r>
          <a:r>
            <a:rPr lang="it-IT" dirty="0" smtClean="0"/>
            <a:t>vijuese</a:t>
          </a:r>
          <a:r>
            <a:rPr lang="sq-AL" dirty="0" smtClean="0"/>
            <a:t>:</a:t>
          </a:r>
          <a:br>
            <a:rPr lang="sq-AL" dirty="0" smtClean="0"/>
          </a:br>
          <a:endParaRPr lang="en-US" dirty="0"/>
        </a:p>
      </dgm:t>
    </dgm:pt>
    <dgm:pt modelId="{3C4ABCDB-244B-4892-B09F-65971513D828}" type="parTrans" cxnId="{4E4E87D2-5CB4-4216-8224-D32E35DD5D94}">
      <dgm:prSet/>
      <dgm:spPr/>
      <dgm:t>
        <a:bodyPr/>
        <a:lstStyle/>
        <a:p>
          <a:endParaRPr lang="en-US"/>
        </a:p>
      </dgm:t>
    </dgm:pt>
    <dgm:pt modelId="{75A19940-66DE-4228-8C0C-135BAA151256}" type="sibTrans" cxnId="{4E4E87D2-5CB4-4216-8224-D32E35DD5D94}">
      <dgm:prSet/>
      <dgm:spPr/>
      <dgm:t>
        <a:bodyPr/>
        <a:lstStyle/>
        <a:p>
          <a:endParaRPr lang="en-US"/>
        </a:p>
      </dgm:t>
    </dgm:pt>
    <dgm:pt modelId="{C3FEFD1B-F515-4148-9CE4-21FF962E10FE}">
      <dgm:prSet/>
      <dgm:spPr/>
      <dgm:t>
        <a:bodyPr/>
        <a:lstStyle/>
        <a:p>
          <a:pPr rtl="0"/>
          <a:r>
            <a:rPr lang="sq-AL" dirty="0" smtClean="0"/>
            <a:t>• Shqetësimi i ndjeshëm  për shkak të problemeve në familje apo në shkollë.</a:t>
          </a:r>
          <a:br>
            <a:rPr lang="sq-AL" dirty="0" smtClean="0"/>
          </a:br>
          <a:endParaRPr lang="en-US" dirty="0"/>
        </a:p>
      </dgm:t>
    </dgm:pt>
    <dgm:pt modelId="{C80046D8-763C-4CCF-876E-DBF288D5E2F1}" type="parTrans" cxnId="{A34C124B-C47E-4F69-B3A1-38FB4A3E7424}">
      <dgm:prSet/>
      <dgm:spPr/>
      <dgm:t>
        <a:bodyPr/>
        <a:lstStyle/>
        <a:p>
          <a:endParaRPr lang="en-US"/>
        </a:p>
      </dgm:t>
    </dgm:pt>
    <dgm:pt modelId="{E3CA2AC3-96E1-4C15-B8F3-157614220B26}" type="sibTrans" cxnId="{A34C124B-C47E-4F69-B3A1-38FB4A3E7424}">
      <dgm:prSet/>
      <dgm:spPr/>
      <dgm:t>
        <a:bodyPr/>
        <a:lstStyle/>
        <a:p>
          <a:endParaRPr lang="en-US"/>
        </a:p>
      </dgm:t>
    </dgm:pt>
    <dgm:pt modelId="{F1BDB310-2C2A-4947-9289-EA8510CCD576}">
      <dgm:prSet/>
      <dgm:spPr/>
      <dgm:t>
        <a:bodyPr/>
        <a:lstStyle/>
        <a:p>
          <a:pPr rtl="0"/>
          <a:r>
            <a:rPr lang="sq-AL" smtClean="0"/>
            <a:t>• Individi është në kërkim të mënyrave për tu ndjerë më mirë, kështu që ai ose ajo fillon të marrë drogë.</a:t>
          </a:r>
          <a:r>
            <a:rPr lang="sq-AL" dirty="0" smtClean="0"/>
            <a:t/>
          </a:r>
          <a:br>
            <a:rPr lang="sq-AL" dirty="0" smtClean="0"/>
          </a:br>
          <a:endParaRPr lang="en-US" dirty="0"/>
        </a:p>
      </dgm:t>
    </dgm:pt>
    <dgm:pt modelId="{44287B70-7777-4772-812E-58F3952AAB50}" type="parTrans" cxnId="{8230350B-48A9-4A68-93C6-DC4DECA8C9FA}">
      <dgm:prSet/>
      <dgm:spPr/>
      <dgm:t>
        <a:bodyPr/>
        <a:lstStyle/>
        <a:p>
          <a:endParaRPr lang="en-US"/>
        </a:p>
      </dgm:t>
    </dgm:pt>
    <dgm:pt modelId="{11150B25-55AA-4B9A-AC4C-2A16C9B254D6}" type="sibTrans" cxnId="{8230350B-48A9-4A68-93C6-DC4DECA8C9FA}">
      <dgm:prSet/>
      <dgm:spPr/>
      <dgm:t>
        <a:bodyPr/>
        <a:lstStyle/>
        <a:p>
          <a:endParaRPr lang="en-US"/>
        </a:p>
      </dgm:t>
    </dgm:pt>
    <dgm:pt modelId="{C0813208-8C75-4D92-A722-D663E38C08DB}" type="pres">
      <dgm:prSet presAssocID="{F60193A6-CDBC-4EE4-A96C-B53D91A94C8F}" presName="Name0" presStyleCnt="0">
        <dgm:presLayoutVars>
          <dgm:dir/>
          <dgm:animLvl val="lvl"/>
          <dgm:resizeHandles val="exact"/>
        </dgm:presLayoutVars>
      </dgm:prSet>
      <dgm:spPr/>
      <dgm:t>
        <a:bodyPr/>
        <a:lstStyle/>
        <a:p>
          <a:endParaRPr lang="en-US"/>
        </a:p>
      </dgm:t>
    </dgm:pt>
    <dgm:pt modelId="{752842D5-D573-4D3F-B27D-46A697058700}" type="pres">
      <dgm:prSet presAssocID="{F1BDB310-2C2A-4947-9289-EA8510CCD576}" presName="boxAndChildren" presStyleCnt="0"/>
      <dgm:spPr/>
      <dgm:t>
        <a:bodyPr/>
        <a:lstStyle/>
        <a:p>
          <a:endParaRPr lang="en-US"/>
        </a:p>
      </dgm:t>
    </dgm:pt>
    <dgm:pt modelId="{E58B8072-4F07-423B-B63C-CFC934CBF46A}" type="pres">
      <dgm:prSet presAssocID="{F1BDB310-2C2A-4947-9289-EA8510CCD576}" presName="parentTextBox" presStyleLbl="node1" presStyleIdx="0" presStyleCnt="3"/>
      <dgm:spPr/>
      <dgm:t>
        <a:bodyPr/>
        <a:lstStyle/>
        <a:p>
          <a:endParaRPr lang="en-US"/>
        </a:p>
      </dgm:t>
    </dgm:pt>
    <dgm:pt modelId="{37129BB2-FFE4-40CB-9367-9D1E649A215E}" type="pres">
      <dgm:prSet presAssocID="{E3CA2AC3-96E1-4C15-B8F3-157614220B26}" presName="sp" presStyleCnt="0"/>
      <dgm:spPr/>
      <dgm:t>
        <a:bodyPr/>
        <a:lstStyle/>
        <a:p>
          <a:endParaRPr lang="en-US"/>
        </a:p>
      </dgm:t>
    </dgm:pt>
    <dgm:pt modelId="{76AC20E0-A65E-44AD-A5A1-A5F445F76DB6}" type="pres">
      <dgm:prSet presAssocID="{C3FEFD1B-F515-4148-9CE4-21FF962E10FE}" presName="arrowAndChildren" presStyleCnt="0"/>
      <dgm:spPr/>
      <dgm:t>
        <a:bodyPr/>
        <a:lstStyle/>
        <a:p>
          <a:endParaRPr lang="en-US"/>
        </a:p>
      </dgm:t>
    </dgm:pt>
    <dgm:pt modelId="{4111848E-A256-4B24-9FAB-8DD885C7B7F4}" type="pres">
      <dgm:prSet presAssocID="{C3FEFD1B-F515-4148-9CE4-21FF962E10FE}" presName="parentTextArrow" presStyleLbl="node1" presStyleIdx="1" presStyleCnt="3"/>
      <dgm:spPr/>
      <dgm:t>
        <a:bodyPr/>
        <a:lstStyle/>
        <a:p>
          <a:endParaRPr lang="en-US"/>
        </a:p>
      </dgm:t>
    </dgm:pt>
    <dgm:pt modelId="{66E5326C-96BC-40F3-92DD-D7886BE6C138}" type="pres">
      <dgm:prSet presAssocID="{75A19940-66DE-4228-8C0C-135BAA151256}" presName="sp" presStyleCnt="0"/>
      <dgm:spPr/>
      <dgm:t>
        <a:bodyPr/>
        <a:lstStyle/>
        <a:p>
          <a:endParaRPr lang="en-US"/>
        </a:p>
      </dgm:t>
    </dgm:pt>
    <dgm:pt modelId="{F9B42F87-4C42-4805-861C-66D2D8710C75}" type="pres">
      <dgm:prSet presAssocID="{7986DB76-5CAA-4DD1-85BA-67A11A6C6DAC}" presName="arrowAndChildren" presStyleCnt="0"/>
      <dgm:spPr/>
      <dgm:t>
        <a:bodyPr/>
        <a:lstStyle/>
        <a:p>
          <a:endParaRPr lang="en-US"/>
        </a:p>
      </dgm:t>
    </dgm:pt>
    <dgm:pt modelId="{3D6C136C-61E2-4BD7-A9A6-55031BAB9A78}" type="pres">
      <dgm:prSet presAssocID="{7986DB76-5CAA-4DD1-85BA-67A11A6C6DAC}" presName="parentTextArrow" presStyleLbl="node1" presStyleIdx="2" presStyleCnt="3"/>
      <dgm:spPr/>
      <dgm:t>
        <a:bodyPr/>
        <a:lstStyle/>
        <a:p>
          <a:endParaRPr lang="en-US"/>
        </a:p>
      </dgm:t>
    </dgm:pt>
  </dgm:ptLst>
  <dgm:cxnLst>
    <dgm:cxn modelId="{DF9AC3F9-2BA3-465E-A012-8CB7EF095A8E}" type="presOf" srcId="{F60193A6-CDBC-4EE4-A96C-B53D91A94C8F}" destId="{C0813208-8C75-4D92-A722-D663E38C08DB}" srcOrd="0" destOrd="0" presId="urn:microsoft.com/office/officeart/2005/8/layout/process4"/>
    <dgm:cxn modelId="{7DFDFF4D-D9C5-4B3A-8DD8-22DF8204F69B}" type="presOf" srcId="{C3FEFD1B-F515-4148-9CE4-21FF962E10FE}" destId="{4111848E-A256-4B24-9FAB-8DD885C7B7F4}" srcOrd="0" destOrd="0" presId="urn:microsoft.com/office/officeart/2005/8/layout/process4"/>
    <dgm:cxn modelId="{7CB31AD8-912C-4A1E-BC67-5754CA15B899}" type="presOf" srcId="{7986DB76-5CAA-4DD1-85BA-67A11A6C6DAC}" destId="{3D6C136C-61E2-4BD7-A9A6-55031BAB9A78}" srcOrd="0" destOrd="0" presId="urn:microsoft.com/office/officeart/2005/8/layout/process4"/>
    <dgm:cxn modelId="{CBCE4411-248B-47EC-96D3-5CBB7EFC4774}" type="presOf" srcId="{F1BDB310-2C2A-4947-9289-EA8510CCD576}" destId="{E58B8072-4F07-423B-B63C-CFC934CBF46A}" srcOrd="0" destOrd="0" presId="urn:microsoft.com/office/officeart/2005/8/layout/process4"/>
    <dgm:cxn modelId="{A34C124B-C47E-4F69-B3A1-38FB4A3E7424}" srcId="{F60193A6-CDBC-4EE4-A96C-B53D91A94C8F}" destId="{C3FEFD1B-F515-4148-9CE4-21FF962E10FE}" srcOrd="1" destOrd="0" parTransId="{C80046D8-763C-4CCF-876E-DBF288D5E2F1}" sibTransId="{E3CA2AC3-96E1-4C15-B8F3-157614220B26}"/>
    <dgm:cxn modelId="{8230350B-48A9-4A68-93C6-DC4DECA8C9FA}" srcId="{F60193A6-CDBC-4EE4-A96C-B53D91A94C8F}" destId="{F1BDB310-2C2A-4947-9289-EA8510CCD576}" srcOrd="2" destOrd="0" parTransId="{44287B70-7777-4772-812E-58F3952AAB50}" sibTransId="{11150B25-55AA-4B9A-AC4C-2A16C9B254D6}"/>
    <dgm:cxn modelId="{4E4E87D2-5CB4-4216-8224-D32E35DD5D94}" srcId="{F60193A6-CDBC-4EE4-A96C-B53D91A94C8F}" destId="{7986DB76-5CAA-4DD1-85BA-67A11A6C6DAC}" srcOrd="0" destOrd="0" parTransId="{3C4ABCDB-244B-4892-B09F-65971513D828}" sibTransId="{75A19940-66DE-4228-8C0C-135BAA151256}"/>
    <dgm:cxn modelId="{E0E80016-D874-4978-A2FC-81C904395E6A}" type="presParOf" srcId="{C0813208-8C75-4D92-A722-D663E38C08DB}" destId="{752842D5-D573-4D3F-B27D-46A697058700}" srcOrd="0" destOrd="0" presId="urn:microsoft.com/office/officeart/2005/8/layout/process4"/>
    <dgm:cxn modelId="{5E2B3A8B-0D5A-43D2-9D46-F1064A03F490}" type="presParOf" srcId="{752842D5-D573-4D3F-B27D-46A697058700}" destId="{E58B8072-4F07-423B-B63C-CFC934CBF46A}" srcOrd="0" destOrd="0" presId="urn:microsoft.com/office/officeart/2005/8/layout/process4"/>
    <dgm:cxn modelId="{8AB8EFC4-0680-44D1-93CC-ADC1F279327E}" type="presParOf" srcId="{C0813208-8C75-4D92-A722-D663E38C08DB}" destId="{37129BB2-FFE4-40CB-9367-9D1E649A215E}" srcOrd="1" destOrd="0" presId="urn:microsoft.com/office/officeart/2005/8/layout/process4"/>
    <dgm:cxn modelId="{2FAE788A-CC79-49DC-B107-4B500846BADF}" type="presParOf" srcId="{C0813208-8C75-4D92-A722-D663E38C08DB}" destId="{76AC20E0-A65E-44AD-A5A1-A5F445F76DB6}" srcOrd="2" destOrd="0" presId="urn:microsoft.com/office/officeart/2005/8/layout/process4"/>
    <dgm:cxn modelId="{2BE7DB54-B28D-4EE2-80FC-F212ADADA44B}" type="presParOf" srcId="{76AC20E0-A65E-44AD-A5A1-A5F445F76DB6}" destId="{4111848E-A256-4B24-9FAB-8DD885C7B7F4}" srcOrd="0" destOrd="0" presId="urn:microsoft.com/office/officeart/2005/8/layout/process4"/>
    <dgm:cxn modelId="{6E1475DD-5A25-4719-A8FD-049FE2891D8C}" type="presParOf" srcId="{C0813208-8C75-4D92-A722-D663E38C08DB}" destId="{66E5326C-96BC-40F3-92DD-D7886BE6C138}" srcOrd="3" destOrd="0" presId="urn:microsoft.com/office/officeart/2005/8/layout/process4"/>
    <dgm:cxn modelId="{4E13D633-6570-4C70-9CFC-EFA793D69750}" type="presParOf" srcId="{C0813208-8C75-4D92-A722-D663E38C08DB}" destId="{F9B42F87-4C42-4805-861C-66D2D8710C75}" srcOrd="4" destOrd="0" presId="urn:microsoft.com/office/officeart/2005/8/layout/process4"/>
    <dgm:cxn modelId="{3238F1ED-561A-4F1D-83E5-F8EBEE1185E1}" type="presParOf" srcId="{F9B42F87-4C42-4805-861C-66D2D8710C75}" destId="{3D6C136C-61E2-4BD7-A9A6-55031BAB9A78}"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0E0165A-4D6B-40C1-B38D-37ED4D8FD9B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23882D7E-A8D7-4DFC-8E5D-81E788A30CFD}">
      <dgm:prSet/>
      <dgm:spPr/>
      <dgm:t>
        <a:bodyPr/>
        <a:lstStyle/>
        <a:p>
          <a:pPr rtl="0"/>
          <a:r>
            <a:rPr lang="sq-AL" dirty="0" smtClean="0"/>
            <a:t>Orientoni nxënësit në internet që ti referohen një ngjarjeje recente që ju e keni identifikuar paraprakisht, ku bëhet fjalë për një rast përdhunimi</a:t>
          </a:r>
          <a:r>
            <a:rPr lang="en-US" dirty="0" smtClean="0"/>
            <a:t>,</a:t>
          </a:r>
          <a:r>
            <a:rPr lang="sq-AL" dirty="0" smtClean="0"/>
            <a:t> provokuar</a:t>
          </a:r>
          <a:r>
            <a:rPr lang="en-US" dirty="0" smtClean="0"/>
            <a:t> </a:t>
          </a:r>
          <a:r>
            <a:rPr lang="sq-AL" dirty="0" smtClean="0"/>
            <a:t>përshëmbull nga efekti i ecstasy-s. Nxit më pas nxënësit të komentojnë mbi këtë ngjarje dhe kryesisht mbi efektet e drogave të klubit në aspektin e dhunës fizike, asaj seksuale dhe seksit të pambrojtur.</a:t>
          </a:r>
          <a:endParaRPr lang="sq-AL" dirty="0"/>
        </a:p>
      </dgm:t>
    </dgm:pt>
    <dgm:pt modelId="{06691509-6BE7-469B-AFDF-90AF404E0901}" type="parTrans" cxnId="{718B191A-F7D1-4B3A-8C7F-78486BC495D2}">
      <dgm:prSet/>
      <dgm:spPr/>
      <dgm:t>
        <a:bodyPr/>
        <a:lstStyle/>
        <a:p>
          <a:endParaRPr lang="en-US"/>
        </a:p>
      </dgm:t>
    </dgm:pt>
    <dgm:pt modelId="{7561F706-2879-40ED-B45A-BD4F2EFE0CF5}" type="sibTrans" cxnId="{718B191A-F7D1-4B3A-8C7F-78486BC495D2}">
      <dgm:prSet/>
      <dgm:spPr/>
      <dgm:t>
        <a:bodyPr/>
        <a:lstStyle/>
        <a:p>
          <a:endParaRPr lang="en-US"/>
        </a:p>
      </dgm:t>
    </dgm:pt>
    <dgm:pt modelId="{7F60A08D-85FE-46CE-85B0-988C4EF84D88}" type="pres">
      <dgm:prSet presAssocID="{B0E0165A-4D6B-40C1-B38D-37ED4D8FD9BD}" presName="linear" presStyleCnt="0">
        <dgm:presLayoutVars>
          <dgm:animLvl val="lvl"/>
          <dgm:resizeHandles val="exact"/>
        </dgm:presLayoutVars>
      </dgm:prSet>
      <dgm:spPr/>
      <dgm:t>
        <a:bodyPr/>
        <a:lstStyle/>
        <a:p>
          <a:endParaRPr lang="en-US"/>
        </a:p>
      </dgm:t>
    </dgm:pt>
    <dgm:pt modelId="{F97843D6-610A-4D51-92B3-208FCB2E1ED9}" type="pres">
      <dgm:prSet presAssocID="{23882D7E-A8D7-4DFC-8E5D-81E788A30CFD}" presName="parentText" presStyleLbl="node1" presStyleIdx="0" presStyleCnt="1">
        <dgm:presLayoutVars>
          <dgm:chMax val="0"/>
          <dgm:bulletEnabled val="1"/>
        </dgm:presLayoutVars>
      </dgm:prSet>
      <dgm:spPr/>
      <dgm:t>
        <a:bodyPr/>
        <a:lstStyle/>
        <a:p>
          <a:endParaRPr lang="en-US"/>
        </a:p>
      </dgm:t>
    </dgm:pt>
  </dgm:ptLst>
  <dgm:cxnLst>
    <dgm:cxn modelId="{D25EB713-2DE3-409E-B870-5132C96D310D}" type="presOf" srcId="{B0E0165A-4D6B-40C1-B38D-37ED4D8FD9BD}" destId="{7F60A08D-85FE-46CE-85B0-988C4EF84D88}" srcOrd="0" destOrd="0" presId="urn:microsoft.com/office/officeart/2005/8/layout/vList2"/>
    <dgm:cxn modelId="{C9A548CD-F6B5-4C06-B86A-6B3C26D5EA82}" type="presOf" srcId="{23882D7E-A8D7-4DFC-8E5D-81E788A30CFD}" destId="{F97843D6-610A-4D51-92B3-208FCB2E1ED9}" srcOrd="0" destOrd="0" presId="urn:microsoft.com/office/officeart/2005/8/layout/vList2"/>
    <dgm:cxn modelId="{718B191A-F7D1-4B3A-8C7F-78486BC495D2}" srcId="{B0E0165A-4D6B-40C1-B38D-37ED4D8FD9BD}" destId="{23882D7E-A8D7-4DFC-8E5D-81E788A30CFD}" srcOrd="0" destOrd="0" parTransId="{06691509-6BE7-469B-AFDF-90AF404E0901}" sibTransId="{7561F706-2879-40ED-B45A-BD4F2EFE0CF5}"/>
    <dgm:cxn modelId="{2E43935D-80D0-4E6F-818C-F682E06101A6}" type="presParOf" srcId="{7F60A08D-85FE-46CE-85B0-988C4EF84D88}" destId="{F97843D6-610A-4D51-92B3-208FCB2E1ED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C018BAA-2907-4F0B-A478-4066E612E201}"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3A627411-26C2-413C-A174-800E20AB05DC}">
      <dgm:prSet/>
      <dgm:spPr/>
      <dgm:t>
        <a:bodyPr/>
        <a:lstStyle/>
        <a:p>
          <a:pPr rtl="0"/>
          <a:r>
            <a:rPr lang="sq-AL" dirty="0" smtClean="0"/>
            <a:t>Nxënësve mund ti caktohen detyrat e mëposhtme, për ti përfunduar jashtë klasës:</a:t>
          </a:r>
          <a:br>
            <a:rPr lang="sq-AL" dirty="0" smtClean="0"/>
          </a:br>
          <a:endParaRPr lang="en-US" dirty="0"/>
        </a:p>
      </dgm:t>
    </dgm:pt>
    <dgm:pt modelId="{4C9DAD34-24F9-45B4-8C29-754E27F2BFC2}" type="parTrans" cxnId="{8A18808C-350E-4C36-97A4-6F24533C1F90}">
      <dgm:prSet/>
      <dgm:spPr/>
      <dgm:t>
        <a:bodyPr/>
        <a:lstStyle/>
        <a:p>
          <a:endParaRPr lang="en-US"/>
        </a:p>
      </dgm:t>
    </dgm:pt>
    <dgm:pt modelId="{BC699EB9-4D2F-494B-BDAC-982A86A139DF}" type="sibTrans" cxnId="{8A18808C-350E-4C36-97A4-6F24533C1F90}">
      <dgm:prSet/>
      <dgm:spPr/>
      <dgm:t>
        <a:bodyPr/>
        <a:lstStyle/>
        <a:p>
          <a:endParaRPr lang="en-US"/>
        </a:p>
      </dgm:t>
    </dgm:pt>
    <dgm:pt modelId="{7B307021-CCEB-48A8-9C41-005F022E8D57}">
      <dgm:prSet/>
      <dgm:spPr/>
      <dgm:t>
        <a:bodyPr/>
        <a:lstStyle/>
        <a:p>
          <a:pPr rtl="0"/>
          <a:r>
            <a:rPr lang="sq-AL" dirty="0" smtClean="0"/>
            <a:t>1. Ndani nxënësit në grupe të vogla, prej tre ose katër vetash. Ndihmoni nxënësit të identifikojnë personat për intervistë apo anketim në lidhje me efektet e drogave të klubit, përdorimin e tyre në komunitet, dhe pasojat. Caktojini çdo grupi një organizatë komunitare apo grup të popullsisë (prindër, mësues, nxënës, organizma të shërbimit social, të rendit)       </a:t>
          </a:r>
          <a:endParaRPr lang="en-US" dirty="0"/>
        </a:p>
      </dgm:t>
    </dgm:pt>
    <dgm:pt modelId="{34036E5E-1A50-4DCC-B5DC-9BFFF3AF16FB}" type="parTrans" cxnId="{64DB3A80-50E6-41BA-88F5-9F2526BB0E76}">
      <dgm:prSet/>
      <dgm:spPr/>
      <dgm:t>
        <a:bodyPr/>
        <a:lstStyle/>
        <a:p>
          <a:endParaRPr lang="en-US"/>
        </a:p>
      </dgm:t>
    </dgm:pt>
    <dgm:pt modelId="{B252E3B7-4CC5-4C92-8762-FBDEB268BDAE}" type="sibTrans" cxnId="{64DB3A80-50E6-41BA-88F5-9F2526BB0E76}">
      <dgm:prSet/>
      <dgm:spPr/>
      <dgm:t>
        <a:bodyPr/>
        <a:lstStyle/>
        <a:p>
          <a:endParaRPr lang="en-US"/>
        </a:p>
      </dgm:t>
    </dgm:pt>
    <dgm:pt modelId="{93A0500E-019D-4816-8595-33F92A93090C}" type="pres">
      <dgm:prSet presAssocID="{CC018BAA-2907-4F0B-A478-4066E612E201}" presName="linear" presStyleCnt="0">
        <dgm:presLayoutVars>
          <dgm:animLvl val="lvl"/>
          <dgm:resizeHandles val="exact"/>
        </dgm:presLayoutVars>
      </dgm:prSet>
      <dgm:spPr/>
      <dgm:t>
        <a:bodyPr/>
        <a:lstStyle/>
        <a:p>
          <a:endParaRPr lang="en-US"/>
        </a:p>
      </dgm:t>
    </dgm:pt>
    <dgm:pt modelId="{AE7AB4B7-8327-4FF5-AC09-79E3D6721711}" type="pres">
      <dgm:prSet presAssocID="{3A627411-26C2-413C-A174-800E20AB05DC}" presName="parentText" presStyleLbl="node1" presStyleIdx="0" presStyleCnt="2">
        <dgm:presLayoutVars>
          <dgm:chMax val="0"/>
          <dgm:bulletEnabled val="1"/>
        </dgm:presLayoutVars>
      </dgm:prSet>
      <dgm:spPr/>
      <dgm:t>
        <a:bodyPr/>
        <a:lstStyle/>
        <a:p>
          <a:endParaRPr lang="en-US"/>
        </a:p>
      </dgm:t>
    </dgm:pt>
    <dgm:pt modelId="{013833E6-9800-4244-8211-3DE136D0E0DB}" type="pres">
      <dgm:prSet presAssocID="{BC699EB9-4D2F-494B-BDAC-982A86A139DF}" presName="spacer" presStyleCnt="0"/>
      <dgm:spPr/>
      <dgm:t>
        <a:bodyPr/>
        <a:lstStyle/>
        <a:p>
          <a:endParaRPr lang="en-US"/>
        </a:p>
      </dgm:t>
    </dgm:pt>
    <dgm:pt modelId="{D16E84DE-1319-4836-BC70-D9419771A8CC}" type="pres">
      <dgm:prSet presAssocID="{7B307021-CCEB-48A8-9C41-005F022E8D57}" presName="parentText" presStyleLbl="node1" presStyleIdx="1" presStyleCnt="2">
        <dgm:presLayoutVars>
          <dgm:chMax val="0"/>
          <dgm:bulletEnabled val="1"/>
        </dgm:presLayoutVars>
      </dgm:prSet>
      <dgm:spPr/>
      <dgm:t>
        <a:bodyPr/>
        <a:lstStyle/>
        <a:p>
          <a:endParaRPr lang="en-US"/>
        </a:p>
      </dgm:t>
    </dgm:pt>
  </dgm:ptLst>
  <dgm:cxnLst>
    <dgm:cxn modelId="{8A18808C-350E-4C36-97A4-6F24533C1F90}" srcId="{CC018BAA-2907-4F0B-A478-4066E612E201}" destId="{3A627411-26C2-413C-A174-800E20AB05DC}" srcOrd="0" destOrd="0" parTransId="{4C9DAD34-24F9-45B4-8C29-754E27F2BFC2}" sibTransId="{BC699EB9-4D2F-494B-BDAC-982A86A139DF}"/>
    <dgm:cxn modelId="{64DB3A80-50E6-41BA-88F5-9F2526BB0E76}" srcId="{CC018BAA-2907-4F0B-A478-4066E612E201}" destId="{7B307021-CCEB-48A8-9C41-005F022E8D57}" srcOrd="1" destOrd="0" parTransId="{34036E5E-1A50-4DCC-B5DC-9BFFF3AF16FB}" sibTransId="{B252E3B7-4CC5-4C92-8762-FBDEB268BDAE}"/>
    <dgm:cxn modelId="{1ADC46DE-1EF2-4DA2-81CD-7C026F2695CC}" type="presOf" srcId="{7B307021-CCEB-48A8-9C41-005F022E8D57}" destId="{D16E84DE-1319-4836-BC70-D9419771A8CC}" srcOrd="0" destOrd="0" presId="urn:microsoft.com/office/officeart/2005/8/layout/vList2"/>
    <dgm:cxn modelId="{AE583EF4-8BC7-470A-B852-312697541A90}" type="presOf" srcId="{3A627411-26C2-413C-A174-800E20AB05DC}" destId="{AE7AB4B7-8327-4FF5-AC09-79E3D6721711}" srcOrd="0" destOrd="0" presId="urn:microsoft.com/office/officeart/2005/8/layout/vList2"/>
    <dgm:cxn modelId="{F8C553B5-375A-4CD3-AFFD-33B6B2E36BCF}" type="presOf" srcId="{CC018BAA-2907-4F0B-A478-4066E612E201}" destId="{93A0500E-019D-4816-8595-33F92A93090C}" srcOrd="0" destOrd="0" presId="urn:microsoft.com/office/officeart/2005/8/layout/vList2"/>
    <dgm:cxn modelId="{B7C4A866-AFC1-4C2C-96B6-4E45732CD460}" type="presParOf" srcId="{93A0500E-019D-4816-8595-33F92A93090C}" destId="{AE7AB4B7-8327-4FF5-AC09-79E3D6721711}" srcOrd="0" destOrd="0" presId="urn:microsoft.com/office/officeart/2005/8/layout/vList2"/>
    <dgm:cxn modelId="{998012E7-159F-4374-A546-B24DC3C58B96}" type="presParOf" srcId="{93A0500E-019D-4816-8595-33F92A93090C}" destId="{013833E6-9800-4244-8211-3DE136D0E0DB}" srcOrd="1" destOrd="0" presId="urn:microsoft.com/office/officeart/2005/8/layout/vList2"/>
    <dgm:cxn modelId="{6E77D044-8636-412C-B4D2-8D2ED7A9A4B3}" type="presParOf" srcId="{93A0500E-019D-4816-8595-33F92A93090C}" destId="{D16E84DE-1319-4836-BC70-D9419771A8CC}"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31FF89A6-0967-42BA-AE8E-870436A00481}"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ED1E686C-3667-4921-BC60-80F8986F3D7D}">
      <dgm:prSet/>
      <dgm:spPr/>
      <dgm:t>
        <a:bodyPr/>
        <a:lstStyle/>
        <a:p>
          <a:pPr rtl="0"/>
          <a:r>
            <a:rPr lang="sq-AL" dirty="0" smtClean="0"/>
            <a:t>2. Nxënësit të përgatisin një listë me pyetje për intervistën apo anketimin  lidhur me drogat e klubit. Shembuj të pyetjeve të përfshijnë: Çfarë dini për drogat e klubit? Sa serioz është problemi i tyre në komunitetin tonë? Çfarë shihni si çështje reale? Cila është përfshirja e organizatave tuaja në këtë çështje? Çfarë rekomandimesh keni? Çfarë duhet të bëjë dikush që është përballur me këtë situatë?</a:t>
          </a:r>
          <a:br>
            <a:rPr lang="sq-AL" dirty="0" smtClean="0"/>
          </a:br>
          <a:r>
            <a:rPr lang="sq-AL" dirty="0" smtClean="0"/>
            <a:t>* Mësuesi mund të ndihmojë nxënësit të identifikojnë një person kontakti të  përshtatshëm,  para se ata të angazhohen në këtë detyrë.</a:t>
          </a:r>
          <a:br>
            <a:rPr lang="sq-AL" dirty="0" smtClean="0"/>
          </a:br>
          <a:endParaRPr lang="en-US" dirty="0"/>
        </a:p>
      </dgm:t>
    </dgm:pt>
    <dgm:pt modelId="{8C0B87AF-D414-4B23-B27F-5D53360C6820}" type="parTrans" cxnId="{2C8AEBC2-9D7C-44AD-BFFC-36137F080F8A}">
      <dgm:prSet/>
      <dgm:spPr/>
      <dgm:t>
        <a:bodyPr/>
        <a:lstStyle/>
        <a:p>
          <a:endParaRPr lang="en-US"/>
        </a:p>
      </dgm:t>
    </dgm:pt>
    <dgm:pt modelId="{B2FF4D00-ED96-4355-AE36-D4D11B583647}" type="sibTrans" cxnId="{2C8AEBC2-9D7C-44AD-BFFC-36137F080F8A}">
      <dgm:prSet/>
      <dgm:spPr/>
      <dgm:t>
        <a:bodyPr/>
        <a:lstStyle/>
        <a:p>
          <a:endParaRPr lang="en-US"/>
        </a:p>
      </dgm:t>
    </dgm:pt>
    <dgm:pt modelId="{C349E508-E7F8-47B2-BDF3-90100C9481A4}" type="pres">
      <dgm:prSet presAssocID="{31FF89A6-0967-42BA-AE8E-870436A00481}" presName="linear" presStyleCnt="0">
        <dgm:presLayoutVars>
          <dgm:animLvl val="lvl"/>
          <dgm:resizeHandles val="exact"/>
        </dgm:presLayoutVars>
      </dgm:prSet>
      <dgm:spPr/>
      <dgm:t>
        <a:bodyPr/>
        <a:lstStyle/>
        <a:p>
          <a:endParaRPr lang="en-US"/>
        </a:p>
      </dgm:t>
    </dgm:pt>
    <dgm:pt modelId="{1D156128-B297-4049-85E8-E1F6FE23C113}" type="pres">
      <dgm:prSet presAssocID="{ED1E686C-3667-4921-BC60-80F8986F3D7D}" presName="parentText" presStyleLbl="node1" presStyleIdx="0" presStyleCnt="1">
        <dgm:presLayoutVars>
          <dgm:chMax val="0"/>
          <dgm:bulletEnabled val="1"/>
        </dgm:presLayoutVars>
      </dgm:prSet>
      <dgm:spPr/>
      <dgm:t>
        <a:bodyPr/>
        <a:lstStyle/>
        <a:p>
          <a:endParaRPr lang="en-US"/>
        </a:p>
      </dgm:t>
    </dgm:pt>
  </dgm:ptLst>
  <dgm:cxnLst>
    <dgm:cxn modelId="{33D1C765-4091-4CFD-9970-BC0578F8E0A8}" type="presOf" srcId="{ED1E686C-3667-4921-BC60-80F8986F3D7D}" destId="{1D156128-B297-4049-85E8-E1F6FE23C113}" srcOrd="0" destOrd="0" presId="urn:microsoft.com/office/officeart/2005/8/layout/vList2"/>
    <dgm:cxn modelId="{47DF6941-8F2B-471D-BC42-EDE4F6C5DB07}" type="presOf" srcId="{31FF89A6-0967-42BA-AE8E-870436A00481}" destId="{C349E508-E7F8-47B2-BDF3-90100C9481A4}" srcOrd="0" destOrd="0" presId="urn:microsoft.com/office/officeart/2005/8/layout/vList2"/>
    <dgm:cxn modelId="{2C8AEBC2-9D7C-44AD-BFFC-36137F080F8A}" srcId="{31FF89A6-0967-42BA-AE8E-870436A00481}" destId="{ED1E686C-3667-4921-BC60-80F8986F3D7D}" srcOrd="0" destOrd="0" parTransId="{8C0B87AF-D414-4B23-B27F-5D53360C6820}" sibTransId="{B2FF4D00-ED96-4355-AE36-D4D11B583647}"/>
    <dgm:cxn modelId="{FBB3F2C7-02C0-43FA-9D9D-D14A75E92D0D}" type="presParOf" srcId="{C349E508-E7F8-47B2-BDF3-90100C9481A4}" destId="{1D156128-B297-4049-85E8-E1F6FE23C11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CDF639B-AE19-4DA2-89EA-3482015230B3}"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22199E9C-BC0D-4613-8E18-03CD1843C0AC}">
      <dgm:prSet/>
      <dgm:spPr/>
      <dgm:t>
        <a:bodyPr/>
        <a:lstStyle/>
        <a:p>
          <a:pPr rtl="0"/>
          <a:r>
            <a:rPr lang="sq-AL" dirty="0" smtClean="0"/>
            <a:t>Diskutoni informacion shtesë siguruar nga komuniteti apo faqet e Web</a:t>
          </a:r>
          <a:r>
            <a:rPr lang="en-US" dirty="0" smtClean="0"/>
            <a:t>-it</a:t>
          </a:r>
          <a:r>
            <a:rPr lang="sq-AL" dirty="0" smtClean="0"/>
            <a:t>.    </a:t>
          </a:r>
          <a:endParaRPr lang="en-US" dirty="0"/>
        </a:p>
      </dgm:t>
    </dgm:pt>
    <dgm:pt modelId="{8AFB784F-302C-42EA-85F0-D482899173FB}" type="parTrans" cxnId="{306C1322-62A6-495E-B2DC-7A87AB1C60DC}">
      <dgm:prSet/>
      <dgm:spPr/>
      <dgm:t>
        <a:bodyPr/>
        <a:lstStyle/>
        <a:p>
          <a:endParaRPr lang="en-US"/>
        </a:p>
      </dgm:t>
    </dgm:pt>
    <dgm:pt modelId="{BBE35579-27B5-462A-9608-E4FF8C65036E}" type="sibTrans" cxnId="{306C1322-62A6-495E-B2DC-7A87AB1C60DC}">
      <dgm:prSet/>
      <dgm:spPr/>
      <dgm:t>
        <a:bodyPr/>
        <a:lstStyle/>
        <a:p>
          <a:endParaRPr lang="en-US"/>
        </a:p>
      </dgm:t>
    </dgm:pt>
    <dgm:pt modelId="{A9B220B0-3C97-4033-8C6B-ACDEC99D86FF}">
      <dgm:prSet/>
      <dgm:spPr/>
      <dgm:t>
        <a:bodyPr/>
        <a:lstStyle/>
        <a:p>
          <a:pPr rtl="0"/>
          <a:r>
            <a:rPr lang="sq-AL" dirty="0" smtClean="0"/>
            <a:t>A mbështesin njëri-tjetrin të gjitha burimet e informacionit, ose a ka dallime në informatat e dhëna? </a:t>
          </a:r>
          <a:endParaRPr lang="en-US" dirty="0"/>
        </a:p>
      </dgm:t>
    </dgm:pt>
    <dgm:pt modelId="{E53F2997-010D-4DCC-BCF5-2DD4C402003C}" type="parTrans" cxnId="{D77180E2-3424-40D7-866A-9F6B8A1A0B05}">
      <dgm:prSet/>
      <dgm:spPr/>
      <dgm:t>
        <a:bodyPr/>
        <a:lstStyle/>
        <a:p>
          <a:endParaRPr lang="en-US"/>
        </a:p>
      </dgm:t>
    </dgm:pt>
    <dgm:pt modelId="{FF58B475-93FA-4B86-A04C-DB64A4BF52E1}" type="sibTrans" cxnId="{D77180E2-3424-40D7-866A-9F6B8A1A0B05}">
      <dgm:prSet/>
      <dgm:spPr/>
      <dgm:t>
        <a:bodyPr/>
        <a:lstStyle/>
        <a:p>
          <a:endParaRPr lang="en-US"/>
        </a:p>
      </dgm:t>
    </dgm:pt>
    <dgm:pt modelId="{5F39FA2A-793F-4A47-97E3-5018EA12B0E8}">
      <dgm:prSet/>
      <dgm:spPr/>
      <dgm:t>
        <a:bodyPr/>
        <a:lstStyle/>
        <a:p>
          <a:pPr rtl="0"/>
          <a:r>
            <a:rPr lang="sq-AL" dirty="0" smtClean="0"/>
            <a:t>Nëse ka mospërputhje, si do të vendoset se cili është më i sakti? </a:t>
          </a:r>
          <a:endParaRPr lang="en-US" dirty="0"/>
        </a:p>
      </dgm:t>
    </dgm:pt>
    <dgm:pt modelId="{F7022EFA-3D75-4836-9860-F1F714CDF1DE}" type="parTrans" cxnId="{DE02A608-70E6-4C55-BB60-FCF45A67A64F}">
      <dgm:prSet/>
      <dgm:spPr/>
      <dgm:t>
        <a:bodyPr/>
        <a:lstStyle/>
        <a:p>
          <a:endParaRPr lang="en-US"/>
        </a:p>
      </dgm:t>
    </dgm:pt>
    <dgm:pt modelId="{32DA1D66-C4FC-4C6F-A32E-26C84FD674B0}" type="sibTrans" cxnId="{DE02A608-70E6-4C55-BB60-FCF45A67A64F}">
      <dgm:prSet/>
      <dgm:spPr/>
      <dgm:t>
        <a:bodyPr/>
        <a:lstStyle/>
        <a:p>
          <a:endParaRPr lang="en-US"/>
        </a:p>
      </dgm:t>
    </dgm:pt>
    <dgm:pt modelId="{99AD3A94-9D53-40B6-A442-1867F2016EC5}" type="pres">
      <dgm:prSet presAssocID="{ECDF639B-AE19-4DA2-89EA-3482015230B3}" presName="linear" presStyleCnt="0">
        <dgm:presLayoutVars>
          <dgm:animLvl val="lvl"/>
          <dgm:resizeHandles val="exact"/>
        </dgm:presLayoutVars>
      </dgm:prSet>
      <dgm:spPr/>
      <dgm:t>
        <a:bodyPr/>
        <a:lstStyle/>
        <a:p>
          <a:endParaRPr lang="en-US"/>
        </a:p>
      </dgm:t>
    </dgm:pt>
    <dgm:pt modelId="{E1E5FBE6-E16F-497C-B191-9F285BD8A533}" type="pres">
      <dgm:prSet presAssocID="{22199E9C-BC0D-4613-8E18-03CD1843C0AC}" presName="parentText" presStyleLbl="node1" presStyleIdx="0" presStyleCnt="3">
        <dgm:presLayoutVars>
          <dgm:chMax val="0"/>
          <dgm:bulletEnabled val="1"/>
        </dgm:presLayoutVars>
      </dgm:prSet>
      <dgm:spPr/>
      <dgm:t>
        <a:bodyPr/>
        <a:lstStyle/>
        <a:p>
          <a:endParaRPr lang="en-US"/>
        </a:p>
      </dgm:t>
    </dgm:pt>
    <dgm:pt modelId="{37DE380F-CA92-4599-8778-5988C5E8BEA7}" type="pres">
      <dgm:prSet presAssocID="{BBE35579-27B5-462A-9608-E4FF8C65036E}" presName="spacer" presStyleCnt="0"/>
      <dgm:spPr/>
      <dgm:t>
        <a:bodyPr/>
        <a:lstStyle/>
        <a:p>
          <a:endParaRPr lang="en-US"/>
        </a:p>
      </dgm:t>
    </dgm:pt>
    <dgm:pt modelId="{D1C0559F-FA00-4863-9B85-F0EA08B16D5F}" type="pres">
      <dgm:prSet presAssocID="{A9B220B0-3C97-4033-8C6B-ACDEC99D86FF}" presName="parentText" presStyleLbl="node1" presStyleIdx="1" presStyleCnt="3">
        <dgm:presLayoutVars>
          <dgm:chMax val="0"/>
          <dgm:bulletEnabled val="1"/>
        </dgm:presLayoutVars>
      </dgm:prSet>
      <dgm:spPr/>
      <dgm:t>
        <a:bodyPr/>
        <a:lstStyle/>
        <a:p>
          <a:endParaRPr lang="en-US"/>
        </a:p>
      </dgm:t>
    </dgm:pt>
    <dgm:pt modelId="{A8053914-E682-4A18-B7E8-32C863CF7782}" type="pres">
      <dgm:prSet presAssocID="{FF58B475-93FA-4B86-A04C-DB64A4BF52E1}" presName="spacer" presStyleCnt="0"/>
      <dgm:spPr/>
      <dgm:t>
        <a:bodyPr/>
        <a:lstStyle/>
        <a:p>
          <a:endParaRPr lang="en-US"/>
        </a:p>
      </dgm:t>
    </dgm:pt>
    <dgm:pt modelId="{00F3E47F-F99B-4DC8-9460-16912984545B}" type="pres">
      <dgm:prSet presAssocID="{5F39FA2A-793F-4A47-97E3-5018EA12B0E8}" presName="parentText" presStyleLbl="node1" presStyleIdx="2" presStyleCnt="3">
        <dgm:presLayoutVars>
          <dgm:chMax val="0"/>
          <dgm:bulletEnabled val="1"/>
        </dgm:presLayoutVars>
      </dgm:prSet>
      <dgm:spPr/>
      <dgm:t>
        <a:bodyPr/>
        <a:lstStyle/>
        <a:p>
          <a:endParaRPr lang="en-US"/>
        </a:p>
      </dgm:t>
    </dgm:pt>
  </dgm:ptLst>
  <dgm:cxnLst>
    <dgm:cxn modelId="{D77180E2-3424-40D7-866A-9F6B8A1A0B05}" srcId="{ECDF639B-AE19-4DA2-89EA-3482015230B3}" destId="{A9B220B0-3C97-4033-8C6B-ACDEC99D86FF}" srcOrd="1" destOrd="0" parTransId="{E53F2997-010D-4DCC-BCF5-2DD4C402003C}" sibTransId="{FF58B475-93FA-4B86-A04C-DB64A4BF52E1}"/>
    <dgm:cxn modelId="{A9CBFEAA-29AA-4D52-867B-0ED099D71CEA}" type="presOf" srcId="{ECDF639B-AE19-4DA2-89EA-3482015230B3}" destId="{99AD3A94-9D53-40B6-A442-1867F2016EC5}" srcOrd="0" destOrd="0" presId="urn:microsoft.com/office/officeart/2005/8/layout/vList2"/>
    <dgm:cxn modelId="{DE02A608-70E6-4C55-BB60-FCF45A67A64F}" srcId="{ECDF639B-AE19-4DA2-89EA-3482015230B3}" destId="{5F39FA2A-793F-4A47-97E3-5018EA12B0E8}" srcOrd="2" destOrd="0" parTransId="{F7022EFA-3D75-4836-9860-F1F714CDF1DE}" sibTransId="{32DA1D66-C4FC-4C6F-A32E-26C84FD674B0}"/>
    <dgm:cxn modelId="{306C1322-62A6-495E-B2DC-7A87AB1C60DC}" srcId="{ECDF639B-AE19-4DA2-89EA-3482015230B3}" destId="{22199E9C-BC0D-4613-8E18-03CD1843C0AC}" srcOrd="0" destOrd="0" parTransId="{8AFB784F-302C-42EA-85F0-D482899173FB}" sibTransId="{BBE35579-27B5-462A-9608-E4FF8C65036E}"/>
    <dgm:cxn modelId="{455B7A7B-DB39-43C7-90B3-6D2A6544E3C8}" type="presOf" srcId="{A9B220B0-3C97-4033-8C6B-ACDEC99D86FF}" destId="{D1C0559F-FA00-4863-9B85-F0EA08B16D5F}" srcOrd="0" destOrd="0" presId="urn:microsoft.com/office/officeart/2005/8/layout/vList2"/>
    <dgm:cxn modelId="{7B3C1534-D052-44FC-9535-F6281A79021B}" type="presOf" srcId="{22199E9C-BC0D-4613-8E18-03CD1843C0AC}" destId="{E1E5FBE6-E16F-497C-B191-9F285BD8A533}" srcOrd="0" destOrd="0" presId="urn:microsoft.com/office/officeart/2005/8/layout/vList2"/>
    <dgm:cxn modelId="{1CF1F00A-B2A9-4F68-8180-73271D272617}" type="presOf" srcId="{5F39FA2A-793F-4A47-97E3-5018EA12B0E8}" destId="{00F3E47F-F99B-4DC8-9460-16912984545B}" srcOrd="0" destOrd="0" presId="urn:microsoft.com/office/officeart/2005/8/layout/vList2"/>
    <dgm:cxn modelId="{CF85809E-3588-4897-A4E5-B7688CE91E26}" type="presParOf" srcId="{99AD3A94-9D53-40B6-A442-1867F2016EC5}" destId="{E1E5FBE6-E16F-497C-B191-9F285BD8A533}" srcOrd="0" destOrd="0" presId="urn:microsoft.com/office/officeart/2005/8/layout/vList2"/>
    <dgm:cxn modelId="{B0C5D3DE-721D-4B8B-9D60-ADFA02B918B1}" type="presParOf" srcId="{99AD3A94-9D53-40B6-A442-1867F2016EC5}" destId="{37DE380F-CA92-4599-8778-5988C5E8BEA7}" srcOrd="1" destOrd="0" presId="urn:microsoft.com/office/officeart/2005/8/layout/vList2"/>
    <dgm:cxn modelId="{6FA22904-6598-4FF1-A6D3-BFACFA597D6C}" type="presParOf" srcId="{99AD3A94-9D53-40B6-A442-1867F2016EC5}" destId="{D1C0559F-FA00-4863-9B85-F0EA08B16D5F}" srcOrd="2" destOrd="0" presId="urn:microsoft.com/office/officeart/2005/8/layout/vList2"/>
    <dgm:cxn modelId="{B3FE9E16-4AB6-4559-9C9C-6D927B393422}" type="presParOf" srcId="{99AD3A94-9D53-40B6-A442-1867F2016EC5}" destId="{A8053914-E682-4A18-B7E8-32C863CF7782}" srcOrd="3" destOrd="0" presId="urn:microsoft.com/office/officeart/2005/8/layout/vList2"/>
    <dgm:cxn modelId="{2EFD8922-FD9F-4C52-A991-0AB517451DD5}" type="presParOf" srcId="{99AD3A94-9D53-40B6-A442-1867F2016EC5}" destId="{00F3E47F-F99B-4DC8-9460-16912984545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FBC67C7-BA51-427D-987A-268B3EB8B204}"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BF4DAB11-3283-4605-9819-3C52B4355F9E}">
      <dgm:prSet custT="1"/>
      <dgm:spPr/>
      <dgm:t>
        <a:bodyPr/>
        <a:lstStyle/>
        <a:p>
          <a:pPr rtl="0"/>
          <a:r>
            <a:rPr lang="sq-AL" sz="3200" dirty="0" smtClean="0"/>
            <a:t>Sa ishin në dijeni mbi drogat e klubit anëtarët e komunitetit? </a:t>
          </a:r>
          <a:endParaRPr lang="it-IT" sz="3200" dirty="0"/>
        </a:p>
      </dgm:t>
    </dgm:pt>
    <dgm:pt modelId="{3597180D-7914-4022-8B98-D980FBB1DC17}" type="parTrans" cxnId="{60F2BF7C-7B3A-4F22-8C97-3BA421F50285}">
      <dgm:prSet/>
      <dgm:spPr/>
      <dgm:t>
        <a:bodyPr/>
        <a:lstStyle/>
        <a:p>
          <a:endParaRPr lang="en-US"/>
        </a:p>
      </dgm:t>
    </dgm:pt>
    <dgm:pt modelId="{295069DE-2E4E-468F-A451-6EE23B358AE5}" type="sibTrans" cxnId="{60F2BF7C-7B3A-4F22-8C97-3BA421F50285}">
      <dgm:prSet/>
      <dgm:spPr/>
      <dgm:t>
        <a:bodyPr/>
        <a:lstStyle/>
        <a:p>
          <a:endParaRPr lang="en-US"/>
        </a:p>
      </dgm:t>
    </dgm:pt>
    <dgm:pt modelId="{6BD7E32F-88A8-41A2-BFAB-5D7FBAF34562}">
      <dgm:prSet custT="1"/>
      <dgm:spPr/>
      <dgm:t>
        <a:bodyPr/>
        <a:lstStyle/>
        <a:p>
          <a:pPr rtl="0"/>
          <a:r>
            <a:rPr lang="sq-AL" sz="3200" dirty="0" smtClean="0"/>
            <a:t>Përmblidh të gjitha të dhënat e mbledhura, duke identifikuar pikat më të rëndësishme.</a:t>
          </a:r>
          <a:endParaRPr lang="en-US" sz="3200" dirty="0"/>
        </a:p>
      </dgm:t>
    </dgm:pt>
    <dgm:pt modelId="{176A54CB-29BE-4EE1-886D-1949E7C45F60}" type="parTrans" cxnId="{9357ED22-6926-4192-B877-A0658C67DFEC}">
      <dgm:prSet/>
      <dgm:spPr/>
      <dgm:t>
        <a:bodyPr/>
        <a:lstStyle/>
        <a:p>
          <a:endParaRPr lang="en-US"/>
        </a:p>
      </dgm:t>
    </dgm:pt>
    <dgm:pt modelId="{18337152-E8EF-4AC2-AA68-D74C8BC11A94}" type="sibTrans" cxnId="{9357ED22-6926-4192-B877-A0658C67DFEC}">
      <dgm:prSet/>
      <dgm:spPr/>
      <dgm:t>
        <a:bodyPr/>
        <a:lstStyle/>
        <a:p>
          <a:endParaRPr lang="en-US"/>
        </a:p>
      </dgm:t>
    </dgm:pt>
    <dgm:pt modelId="{5BC017ED-79FB-4B9F-A397-DD08027ED7A2}" type="pres">
      <dgm:prSet presAssocID="{6FBC67C7-BA51-427D-987A-268B3EB8B204}" presName="linear" presStyleCnt="0">
        <dgm:presLayoutVars>
          <dgm:animLvl val="lvl"/>
          <dgm:resizeHandles val="exact"/>
        </dgm:presLayoutVars>
      </dgm:prSet>
      <dgm:spPr/>
      <dgm:t>
        <a:bodyPr/>
        <a:lstStyle/>
        <a:p>
          <a:endParaRPr lang="en-US"/>
        </a:p>
      </dgm:t>
    </dgm:pt>
    <dgm:pt modelId="{89FBF30F-608C-4BD6-AC4F-3D92E38E8D69}" type="pres">
      <dgm:prSet presAssocID="{BF4DAB11-3283-4605-9819-3C52B4355F9E}" presName="parentText" presStyleLbl="node1" presStyleIdx="0" presStyleCnt="2">
        <dgm:presLayoutVars>
          <dgm:chMax val="0"/>
          <dgm:bulletEnabled val="1"/>
        </dgm:presLayoutVars>
      </dgm:prSet>
      <dgm:spPr/>
      <dgm:t>
        <a:bodyPr/>
        <a:lstStyle/>
        <a:p>
          <a:endParaRPr lang="en-US"/>
        </a:p>
      </dgm:t>
    </dgm:pt>
    <dgm:pt modelId="{750C7531-CFA5-4CAE-8CD5-C5AB6A964797}" type="pres">
      <dgm:prSet presAssocID="{295069DE-2E4E-468F-A451-6EE23B358AE5}" presName="spacer" presStyleCnt="0"/>
      <dgm:spPr/>
      <dgm:t>
        <a:bodyPr/>
        <a:lstStyle/>
        <a:p>
          <a:endParaRPr lang="en-US"/>
        </a:p>
      </dgm:t>
    </dgm:pt>
    <dgm:pt modelId="{078E088D-B03F-4897-B87A-AE5011ED4818}" type="pres">
      <dgm:prSet presAssocID="{6BD7E32F-88A8-41A2-BFAB-5D7FBAF34562}" presName="parentText" presStyleLbl="node1" presStyleIdx="1" presStyleCnt="2">
        <dgm:presLayoutVars>
          <dgm:chMax val="0"/>
          <dgm:bulletEnabled val="1"/>
        </dgm:presLayoutVars>
      </dgm:prSet>
      <dgm:spPr/>
      <dgm:t>
        <a:bodyPr/>
        <a:lstStyle/>
        <a:p>
          <a:endParaRPr lang="en-US"/>
        </a:p>
      </dgm:t>
    </dgm:pt>
  </dgm:ptLst>
  <dgm:cxnLst>
    <dgm:cxn modelId="{9357ED22-6926-4192-B877-A0658C67DFEC}" srcId="{6FBC67C7-BA51-427D-987A-268B3EB8B204}" destId="{6BD7E32F-88A8-41A2-BFAB-5D7FBAF34562}" srcOrd="1" destOrd="0" parTransId="{176A54CB-29BE-4EE1-886D-1949E7C45F60}" sibTransId="{18337152-E8EF-4AC2-AA68-D74C8BC11A94}"/>
    <dgm:cxn modelId="{72D5BF2A-CA56-4628-8FC8-628CF65D6394}" type="presOf" srcId="{BF4DAB11-3283-4605-9819-3C52B4355F9E}" destId="{89FBF30F-608C-4BD6-AC4F-3D92E38E8D69}" srcOrd="0" destOrd="0" presId="urn:microsoft.com/office/officeart/2005/8/layout/vList2"/>
    <dgm:cxn modelId="{60F2BF7C-7B3A-4F22-8C97-3BA421F50285}" srcId="{6FBC67C7-BA51-427D-987A-268B3EB8B204}" destId="{BF4DAB11-3283-4605-9819-3C52B4355F9E}" srcOrd="0" destOrd="0" parTransId="{3597180D-7914-4022-8B98-D980FBB1DC17}" sibTransId="{295069DE-2E4E-468F-A451-6EE23B358AE5}"/>
    <dgm:cxn modelId="{EDC403BE-C018-4786-91DF-AB0AC552BAA0}" type="presOf" srcId="{6BD7E32F-88A8-41A2-BFAB-5D7FBAF34562}" destId="{078E088D-B03F-4897-B87A-AE5011ED4818}" srcOrd="0" destOrd="0" presId="urn:microsoft.com/office/officeart/2005/8/layout/vList2"/>
    <dgm:cxn modelId="{B7186E9A-EB3D-4330-B3F9-644735B29BC8}" type="presOf" srcId="{6FBC67C7-BA51-427D-987A-268B3EB8B204}" destId="{5BC017ED-79FB-4B9F-A397-DD08027ED7A2}" srcOrd="0" destOrd="0" presId="urn:microsoft.com/office/officeart/2005/8/layout/vList2"/>
    <dgm:cxn modelId="{0ABF9708-269A-4B27-829F-FB5E13B0D747}" type="presParOf" srcId="{5BC017ED-79FB-4B9F-A397-DD08027ED7A2}" destId="{89FBF30F-608C-4BD6-AC4F-3D92E38E8D69}" srcOrd="0" destOrd="0" presId="urn:microsoft.com/office/officeart/2005/8/layout/vList2"/>
    <dgm:cxn modelId="{92F406EB-B383-4191-A538-CDB4CD8B3FDF}" type="presParOf" srcId="{5BC017ED-79FB-4B9F-A397-DD08027ED7A2}" destId="{750C7531-CFA5-4CAE-8CD5-C5AB6A964797}" srcOrd="1" destOrd="0" presId="urn:microsoft.com/office/officeart/2005/8/layout/vList2"/>
    <dgm:cxn modelId="{C4E126C0-2AD7-4913-9D03-54F36288477A}" type="presParOf" srcId="{5BC017ED-79FB-4B9F-A397-DD08027ED7A2}" destId="{078E088D-B03F-4897-B87A-AE5011ED4818}"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2ECFEC1-AC21-4CF2-92DC-EAA20513F0CD}"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21BAEE14-CE3C-41B0-A74F-B7C6F90F2376}">
      <dgm:prSet/>
      <dgm:spPr/>
      <dgm:t>
        <a:bodyPr/>
        <a:lstStyle/>
        <a:p>
          <a:pPr rtl="0"/>
          <a:r>
            <a:rPr lang="sq-AL" dirty="0" smtClean="0"/>
            <a:t>Duke përdorur të dhënat e nxjerra dhe / ose përgjigjet e anketimit, nxisni klasën të përgatisë një artikull për gazetën e shkollës, gazetën e komunitetit apo një prezantim për bordin e shkollës, apo më gjerë. Artikulli të ketë:</a:t>
          </a:r>
          <a:br>
            <a:rPr lang="sq-AL" dirty="0" smtClean="0"/>
          </a:br>
          <a:r>
            <a:rPr lang="sq-AL" dirty="0" smtClean="0"/>
            <a:t>* informata faktike</a:t>
          </a:r>
          <a:br>
            <a:rPr lang="sq-AL" dirty="0" smtClean="0"/>
          </a:br>
          <a:r>
            <a:rPr lang="sq-AL" dirty="0" smtClean="0"/>
            <a:t>* qartësi të të shkruarit</a:t>
          </a:r>
          <a:br>
            <a:rPr lang="sq-AL" dirty="0" smtClean="0"/>
          </a:br>
          <a:r>
            <a:rPr lang="sq-AL" dirty="0" smtClean="0"/>
            <a:t>* qasje të përshtatshme për lexuesin</a:t>
          </a:r>
          <a:br>
            <a:rPr lang="sq-AL" dirty="0" smtClean="0"/>
          </a:br>
          <a:r>
            <a:rPr lang="sq-AL" dirty="0" smtClean="0"/>
            <a:t>* zgjidhje të ofruara</a:t>
          </a:r>
          <a:endParaRPr lang="en-US" dirty="0"/>
        </a:p>
      </dgm:t>
    </dgm:pt>
    <dgm:pt modelId="{8D76F185-CF9D-4DD8-A9E9-542B664F74F9}" type="parTrans" cxnId="{898E8181-849F-4EFD-8CB1-FFDDED0D6B93}">
      <dgm:prSet/>
      <dgm:spPr/>
      <dgm:t>
        <a:bodyPr/>
        <a:lstStyle/>
        <a:p>
          <a:endParaRPr lang="en-US"/>
        </a:p>
      </dgm:t>
    </dgm:pt>
    <dgm:pt modelId="{B356F10F-E62C-4599-AEA8-49FBD1A92974}" type="sibTrans" cxnId="{898E8181-849F-4EFD-8CB1-FFDDED0D6B93}">
      <dgm:prSet/>
      <dgm:spPr/>
      <dgm:t>
        <a:bodyPr/>
        <a:lstStyle/>
        <a:p>
          <a:endParaRPr lang="en-US"/>
        </a:p>
      </dgm:t>
    </dgm:pt>
    <dgm:pt modelId="{1897996B-203B-4123-B220-B9F8CDCB1B67}" type="pres">
      <dgm:prSet presAssocID="{E2ECFEC1-AC21-4CF2-92DC-EAA20513F0CD}" presName="linear" presStyleCnt="0">
        <dgm:presLayoutVars>
          <dgm:animLvl val="lvl"/>
          <dgm:resizeHandles val="exact"/>
        </dgm:presLayoutVars>
      </dgm:prSet>
      <dgm:spPr/>
      <dgm:t>
        <a:bodyPr/>
        <a:lstStyle/>
        <a:p>
          <a:endParaRPr lang="en-US"/>
        </a:p>
      </dgm:t>
    </dgm:pt>
    <dgm:pt modelId="{FBCB844F-1104-41BA-92C2-33F8FDFE020C}" type="pres">
      <dgm:prSet presAssocID="{21BAEE14-CE3C-41B0-A74F-B7C6F90F2376}" presName="parentText" presStyleLbl="node1" presStyleIdx="0" presStyleCnt="1">
        <dgm:presLayoutVars>
          <dgm:chMax val="0"/>
          <dgm:bulletEnabled val="1"/>
        </dgm:presLayoutVars>
      </dgm:prSet>
      <dgm:spPr/>
      <dgm:t>
        <a:bodyPr/>
        <a:lstStyle/>
        <a:p>
          <a:endParaRPr lang="en-US"/>
        </a:p>
      </dgm:t>
    </dgm:pt>
  </dgm:ptLst>
  <dgm:cxnLst>
    <dgm:cxn modelId="{92104FF2-4803-4E80-828E-826794640F73}" type="presOf" srcId="{E2ECFEC1-AC21-4CF2-92DC-EAA20513F0CD}" destId="{1897996B-203B-4123-B220-B9F8CDCB1B67}" srcOrd="0" destOrd="0" presId="urn:microsoft.com/office/officeart/2005/8/layout/vList2"/>
    <dgm:cxn modelId="{898E8181-849F-4EFD-8CB1-FFDDED0D6B93}" srcId="{E2ECFEC1-AC21-4CF2-92DC-EAA20513F0CD}" destId="{21BAEE14-CE3C-41B0-A74F-B7C6F90F2376}" srcOrd="0" destOrd="0" parTransId="{8D76F185-CF9D-4DD8-A9E9-542B664F74F9}" sibTransId="{B356F10F-E62C-4599-AEA8-49FBD1A92974}"/>
    <dgm:cxn modelId="{9F743BC5-AD7A-4FC6-BCA4-1892E33BB98F}" type="presOf" srcId="{21BAEE14-CE3C-41B0-A74F-B7C6F90F2376}" destId="{FBCB844F-1104-41BA-92C2-33F8FDFE020C}" srcOrd="0" destOrd="0" presId="urn:microsoft.com/office/officeart/2005/8/layout/vList2"/>
    <dgm:cxn modelId="{A34CEFB0-19B2-4C3D-999A-2B50EE1142BF}" type="presParOf" srcId="{1897996B-203B-4123-B220-B9F8CDCB1B67}" destId="{FBCB844F-1104-41BA-92C2-33F8FDFE020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2431E60E-6A17-4293-A3E2-44C5EE2215D9}"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AB78FEA0-93C5-4767-87FD-D9947C8DFC90}">
      <dgm:prSet/>
      <dgm:spPr/>
      <dgm:t>
        <a:bodyPr/>
        <a:lstStyle/>
        <a:p>
          <a:pPr rtl="0"/>
          <a:r>
            <a:rPr lang="sq-AL" dirty="0" smtClean="0"/>
            <a:t>Pyesni klasën për të parë reflektimin mbi përdorimin e drogave të klubit në komunitetin e tyre dhe / ose në jetën personale, me shkrim ose me diskutim të lirë në klasë. Si do të parandalonin të rinjtë  përdorimin e drogave të klubit dhe çfarë mund të bënin nëse ata dyshojnë se një shok do të ishte i droguar. Referojuni përsëri artikujve të shfrytëzuar, hulumtimeve shtesë dhe intervistave me profesionistë.</a:t>
          </a:r>
          <a:endParaRPr lang="en-US" dirty="0"/>
        </a:p>
      </dgm:t>
    </dgm:pt>
    <dgm:pt modelId="{AB6FB27F-ADBD-4DE4-9787-60154E0AC073}" type="parTrans" cxnId="{779184A2-7013-494D-ADBE-6D03D4CB7A3D}">
      <dgm:prSet/>
      <dgm:spPr/>
      <dgm:t>
        <a:bodyPr/>
        <a:lstStyle/>
        <a:p>
          <a:endParaRPr lang="en-US"/>
        </a:p>
      </dgm:t>
    </dgm:pt>
    <dgm:pt modelId="{42433413-ACC8-420A-9AA9-107D03BB83E0}" type="sibTrans" cxnId="{779184A2-7013-494D-ADBE-6D03D4CB7A3D}">
      <dgm:prSet/>
      <dgm:spPr/>
      <dgm:t>
        <a:bodyPr/>
        <a:lstStyle/>
        <a:p>
          <a:endParaRPr lang="en-US"/>
        </a:p>
      </dgm:t>
    </dgm:pt>
    <dgm:pt modelId="{938CA9C2-F78D-4E81-BC95-7F5BC273DBF0}" type="pres">
      <dgm:prSet presAssocID="{2431E60E-6A17-4293-A3E2-44C5EE2215D9}" presName="linear" presStyleCnt="0">
        <dgm:presLayoutVars>
          <dgm:animLvl val="lvl"/>
          <dgm:resizeHandles val="exact"/>
        </dgm:presLayoutVars>
      </dgm:prSet>
      <dgm:spPr/>
      <dgm:t>
        <a:bodyPr/>
        <a:lstStyle/>
        <a:p>
          <a:endParaRPr lang="en-US"/>
        </a:p>
      </dgm:t>
    </dgm:pt>
    <dgm:pt modelId="{F9B3B793-42CC-4FD1-94CA-5C029B9C74D4}" type="pres">
      <dgm:prSet presAssocID="{AB78FEA0-93C5-4767-87FD-D9947C8DFC90}" presName="parentText" presStyleLbl="node1" presStyleIdx="0" presStyleCnt="1">
        <dgm:presLayoutVars>
          <dgm:chMax val="0"/>
          <dgm:bulletEnabled val="1"/>
        </dgm:presLayoutVars>
      </dgm:prSet>
      <dgm:spPr/>
      <dgm:t>
        <a:bodyPr/>
        <a:lstStyle/>
        <a:p>
          <a:endParaRPr lang="en-US"/>
        </a:p>
      </dgm:t>
    </dgm:pt>
  </dgm:ptLst>
  <dgm:cxnLst>
    <dgm:cxn modelId="{779184A2-7013-494D-ADBE-6D03D4CB7A3D}" srcId="{2431E60E-6A17-4293-A3E2-44C5EE2215D9}" destId="{AB78FEA0-93C5-4767-87FD-D9947C8DFC90}" srcOrd="0" destOrd="0" parTransId="{AB6FB27F-ADBD-4DE4-9787-60154E0AC073}" sibTransId="{42433413-ACC8-420A-9AA9-107D03BB83E0}"/>
    <dgm:cxn modelId="{787FEE67-656E-4C10-8E09-27760F945A0C}" type="presOf" srcId="{AB78FEA0-93C5-4767-87FD-D9947C8DFC90}" destId="{F9B3B793-42CC-4FD1-94CA-5C029B9C74D4}" srcOrd="0" destOrd="0" presId="urn:microsoft.com/office/officeart/2005/8/layout/vList2"/>
    <dgm:cxn modelId="{0A0B14B8-4B8E-4359-B7E9-B1098115DC54}" type="presOf" srcId="{2431E60E-6A17-4293-A3E2-44C5EE2215D9}" destId="{938CA9C2-F78D-4E81-BC95-7F5BC273DBF0}" srcOrd="0" destOrd="0" presId="urn:microsoft.com/office/officeart/2005/8/layout/vList2"/>
    <dgm:cxn modelId="{BDC6D6BF-77EC-40E0-A8B5-15A3DF7AF3AA}" type="presParOf" srcId="{938CA9C2-F78D-4E81-BC95-7F5BC273DBF0}" destId="{F9B3B793-42CC-4FD1-94CA-5C029B9C74D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2CDFAA-6B9B-4DBE-8520-44EF6BC38C6A}" type="doc">
      <dgm:prSet loTypeId="urn:microsoft.com/office/officeart/2005/8/layout/process4" loCatId="process" qsTypeId="urn:microsoft.com/office/officeart/2005/8/quickstyle/3d7" qsCatId="3D" csTypeId="urn:microsoft.com/office/officeart/2005/8/colors/colorful2" csCatId="colorful" phldr="1"/>
      <dgm:spPr/>
      <dgm:t>
        <a:bodyPr/>
        <a:lstStyle/>
        <a:p>
          <a:endParaRPr lang="en-US"/>
        </a:p>
      </dgm:t>
    </dgm:pt>
    <dgm:pt modelId="{A576D875-06FA-49B8-A49F-812CB759287E}">
      <dgm:prSet custT="1"/>
      <dgm:spPr/>
      <dgm:t>
        <a:bodyPr/>
        <a:lstStyle/>
        <a:p>
          <a:pPr algn="l" rtl="0"/>
          <a:r>
            <a:rPr lang="sq-AL" sz="2800" dirty="0" smtClean="0"/>
            <a:t>Në fillim, përdorimi i drogës duket sikur funksionon, sepse ajo zbut vuajtjet, dhe modifikon realitetin. Kështu individi merr përsëri drogë. </a:t>
          </a:r>
          <a:endParaRPr lang="it-IT" sz="2800" dirty="0"/>
        </a:p>
      </dgm:t>
    </dgm:pt>
    <dgm:pt modelId="{3F6B0F65-98FC-45EA-A599-5E908341E9C6}" type="parTrans" cxnId="{803FB78E-16AA-4273-8184-D8C0B56D4D18}">
      <dgm:prSet/>
      <dgm:spPr/>
      <dgm:t>
        <a:bodyPr/>
        <a:lstStyle/>
        <a:p>
          <a:endParaRPr lang="en-US"/>
        </a:p>
      </dgm:t>
    </dgm:pt>
    <dgm:pt modelId="{1C2C310C-5E4C-4C3B-B16A-635F77815526}" type="sibTrans" cxnId="{803FB78E-16AA-4273-8184-D8C0B56D4D18}">
      <dgm:prSet/>
      <dgm:spPr/>
      <dgm:t>
        <a:bodyPr/>
        <a:lstStyle/>
        <a:p>
          <a:endParaRPr lang="en-US"/>
        </a:p>
      </dgm:t>
    </dgm:pt>
    <dgm:pt modelId="{FEB7EA8E-0D20-4ED3-87F4-D13B66ADE581}">
      <dgm:prSet custT="1"/>
      <dgm:spPr/>
      <dgm:t>
        <a:bodyPr/>
        <a:lstStyle/>
        <a:p>
          <a:pPr algn="l" rtl="0"/>
          <a:r>
            <a:rPr lang="sq-AL" sz="2400" dirty="0" smtClean="0"/>
            <a:t>Në këtë fazë, fillon një spiral serioz dekadence. Personi do të sakrifikojë çdo gjë për drogë -familjen, shoqërinë, shkollën, ose punën. I ndryshuar nga droga si fizikisht dhe mentalisht, personi tashmë është i varur nga droga.</a:t>
          </a:r>
          <a:endParaRPr lang="en-US" sz="2400" dirty="0"/>
        </a:p>
      </dgm:t>
    </dgm:pt>
    <dgm:pt modelId="{F7C735F5-FCF9-416B-80AC-4B3B0B71948D}" type="parTrans" cxnId="{33A80F17-A36C-4B61-BB21-940C6259B40F}">
      <dgm:prSet/>
      <dgm:spPr/>
      <dgm:t>
        <a:bodyPr/>
        <a:lstStyle/>
        <a:p>
          <a:endParaRPr lang="en-US"/>
        </a:p>
      </dgm:t>
    </dgm:pt>
    <dgm:pt modelId="{2FFC8872-6971-4ADF-BF46-03F5A6894F5B}" type="sibTrans" cxnId="{33A80F17-A36C-4B61-BB21-940C6259B40F}">
      <dgm:prSet/>
      <dgm:spPr/>
      <dgm:t>
        <a:bodyPr/>
        <a:lstStyle/>
        <a:p>
          <a:endParaRPr lang="en-US"/>
        </a:p>
      </dgm:t>
    </dgm:pt>
    <dgm:pt modelId="{CFE7B742-12C1-4328-AA4D-C06294F960F5}">
      <dgm:prSet custT="1"/>
      <dgm:spPr/>
      <dgm:t>
        <a:bodyPr/>
        <a:lstStyle/>
        <a:p>
          <a:pPr algn="l" rtl="0"/>
          <a:r>
            <a:rPr lang="sq-AL" sz="2400" dirty="0" smtClean="0"/>
            <a:t>Nga kjo pikë, shpesh nuk kalon shumë  që personi  të bëhet  i varur, sepse ai /ajo ka zhvilluar një varësi fizike të substancës. Tani personi mendon  vetëm për marrjen e një doze më madhe të kësaj droge që ajo të funksionojë. </a:t>
          </a:r>
          <a:endParaRPr lang="it-IT" sz="2400" dirty="0"/>
        </a:p>
      </dgm:t>
    </dgm:pt>
    <dgm:pt modelId="{EF209D95-6D82-4DF6-9775-472D35FBB229}" type="sibTrans" cxnId="{2246AD6F-479A-4789-ACAA-682CF8984C9E}">
      <dgm:prSet/>
      <dgm:spPr/>
      <dgm:t>
        <a:bodyPr/>
        <a:lstStyle/>
        <a:p>
          <a:endParaRPr lang="en-US"/>
        </a:p>
      </dgm:t>
    </dgm:pt>
    <dgm:pt modelId="{3F8D8C41-7C4D-42BF-9AF3-428EFAD25F31}" type="parTrans" cxnId="{2246AD6F-479A-4789-ACAA-682CF8984C9E}">
      <dgm:prSet/>
      <dgm:spPr/>
      <dgm:t>
        <a:bodyPr/>
        <a:lstStyle/>
        <a:p>
          <a:endParaRPr lang="en-US"/>
        </a:p>
      </dgm:t>
    </dgm:pt>
    <dgm:pt modelId="{4A32452B-B6FB-431E-B032-0417D72FB9CF}" type="pres">
      <dgm:prSet presAssocID="{082CDFAA-6B9B-4DBE-8520-44EF6BC38C6A}" presName="Name0" presStyleCnt="0">
        <dgm:presLayoutVars>
          <dgm:dir/>
          <dgm:animLvl val="lvl"/>
          <dgm:resizeHandles val="exact"/>
        </dgm:presLayoutVars>
      </dgm:prSet>
      <dgm:spPr/>
      <dgm:t>
        <a:bodyPr/>
        <a:lstStyle/>
        <a:p>
          <a:endParaRPr lang="en-US"/>
        </a:p>
      </dgm:t>
    </dgm:pt>
    <dgm:pt modelId="{55516D3E-36C0-467C-A540-73F1B40BCFB1}" type="pres">
      <dgm:prSet presAssocID="{FEB7EA8E-0D20-4ED3-87F4-D13B66ADE581}" presName="boxAndChildren" presStyleCnt="0"/>
      <dgm:spPr/>
      <dgm:t>
        <a:bodyPr/>
        <a:lstStyle/>
        <a:p>
          <a:endParaRPr lang="en-US"/>
        </a:p>
      </dgm:t>
    </dgm:pt>
    <dgm:pt modelId="{0F9A8830-DCB7-498B-A56D-0EC092E10A53}" type="pres">
      <dgm:prSet presAssocID="{FEB7EA8E-0D20-4ED3-87F4-D13B66ADE581}" presName="parentTextBox" presStyleLbl="node1" presStyleIdx="0" presStyleCnt="3"/>
      <dgm:spPr/>
      <dgm:t>
        <a:bodyPr/>
        <a:lstStyle/>
        <a:p>
          <a:endParaRPr lang="en-US"/>
        </a:p>
      </dgm:t>
    </dgm:pt>
    <dgm:pt modelId="{6D2C22A0-65ED-4C1F-A2F4-0E47708AA184}" type="pres">
      <dgm:prSet presAssocID="{EF209D95-6D82-4DF6-9775-472D35FBB229}" presName="sp" presStyleCnt="0"/>
      <dgm:spPr/>
      <dgm:t>
        <a:bodyPr/>
        <a:lstStyle/>
        <a:p>
          <a:endParaRPr lang="en-US"/>
        </a:p>
      </dgm:t>
    </dgm:pt>
    <dgm:pt modelId="{9C756A3C-FFBA-45DD-B8D5-1F84F05B83ED}" type="pres">
      <dgm:prSet presAssocID="{CFE7B742-12C1-4328-AA4D-C06294F960F5}" presName="arrowAndChildren" presStyleCnt="0"/>
      <dgm:spPr/>
      <dgm:t>
        <a:bodyPr/>
        <a:lstStyle/>
        <a:p>
          <a:endParaRPr lang="en-US"/>
        </a:p>
      </dgm:t>
    </dgm:pt>
    <dgm:pt modelId="{58AD0D31-7ADC-49B6-92FE-1E77135F8D0A}" type="pres">
      <dgm:prSet presAssocID="{CFE7B742-12C1-4328-AA4D-C06294F960F5}" presName="parentTextArrow" presStyleLbl="node1" presStyleIdx="1" presStyleCnt="3"/>
      <dgm:spPr/>
      <dgm:t>
        <a:bodyPr/>
        <a:lstStyle/>
        <a:p>
          <a:endParaRPr lang="en-US"/>
        </a:p>
      </dgm:t>
    </dgm:pt>
    <dgm:pt modelId="{47C70EE4-9BE6-483B-A3BA-BA43A71C6ECD}" type="pres">
      <dgm:prSet presAssocID="{1C2C310C-5E4C-4C3B-B16A-635F77815526}" presName="sp" presStyleCnt="0"/>
      <dgm:spPr/>
      <dgm:t>
        <a:bodyPr/>
        <a:lstStyle/>
        <a:p>
          <a:endParaRPr lang="en-US"/>
        </a:p>
      </dgm:t>
    </dgm:pt>
    <dgm:pt modelId="{6FD8DC29-E097-4EFC-A369-838A0E882837}" type="pres">
      <dgm:prSet presAssocID="{A576D875-06FA-49B8-A49F-812CB759287E}" presName="arrowAndChildren" presStyleCnt="0"/>
      <dgm:spPr/>
      <dgm:t>
        <a:bodyPr/>
        <a:lstStyle/>
        <a:p>
          <a:endParaRPr lang="en-US"/>
        </a:p>
      </dgm:t>
    </dgm:pt>
    <dgm:pt modelId="{0BA6DB81-5B35-4DE0-8959-592545B65B9F}" type="pres">
      <dgm:prSet presAssocID="{A576D875-06FA-49B8-A49F-812CB759287E}" presName="parentTextArrow" presStyleLbl="node1" presStyleIdx="2" presStyleCnt="3"/>
      <dgm:spPr/>
      <dgm:t>
        <a:bodyPr/>
        <a:lstStyle/>
        <a:p>
          <a:endParaRPr lang="en-US"/>
        </a:p>
      </dgm:t>
    </dgm:pt>
  </dgm:ptLst>
  <dgm:cxnLst>
    <dgm:cxn modelId="{A2DCF6E1-C8FA-4649-BFBC-04DDA95825E2}" type="presOf" srcId="{FEB7EA8E-0D20-4ED3-87F4-D13B66ADE581}" destId="{0F9A8830-DCB7-498B-A56D-0EC092E10A53}" srcOrd="0" destOrd="0" presId="urn:microsoft.com/office/officeart/2005/8/layout/process4"/>
    <dgm:cxn modelId="{373F09E4-9F13-4428-9DE5-D943C249B26B}" type="presOf" srcId="{A576D875-06FA-49B8-A49F-812CB759287E}" destId="{0BA6DB81-5B35-4DE0-8959-592545B65B9F}" srcOrd="0" destOrd="0" presId="urn:microsoft.com/office/officeart/2005/8/layout/process4"/>
    <dgm:cxn modelId="{746726FC-A59E-4EDA-8390-1CA2E43178FF}" type="presOf" srcId="{CFE7B742-12C1-4328-AA4D-C06294F960F5}" destId="{58AD0D31-7ADC-49B6-92FE-1E77135F8D0A}" srcOrd="0" destOrd="0" presId="urn:microsoft.com/office/officeart/2005/8/layout/process4"/>
    <dgm:cxn modelId="{33A80F17-A36C-4B61-BB21-940C6259B40F}" srcId="{082CDFAA-6B9B-4DBE-8520-44EF6BC38C6A}" destId="{FEB7EA8E-0D20-4ED3-87F4-D13B66ADE581}" srcOrd="2" destOrd="0" parTransId="{F7C735F5-FCF9-416B-80AC-4B3B0B71948D}" sibTransId="{2FFC8872-6971-4ADF-BF46-03F5A6894F5B}"/>
    <dgm:cxn modelId="{2246AD6F-479A-4789-ACAA-682CF8984C9E}" srcId="{082CDFAA-6B9B-4DBE-8520-44EF6BC38C6A}" destId="{CFE7B742-12C1-4328-AA4D-C06294F960F5}" srcOrd="1" destOrd="0" parTransId="{3F8D8C41-7C4D-42BF-9AF3-428EFAD25F31}" sibTransId="{EF209D95-6D82-4DF6-9775-472D35FBB229}"/>
    <dgm:cxn modelId="{F1C64D21-4C3E-4336-ADF6-BC3B918AF39F}" type="presOf" srcId="{082CDFAA-6B9B-4DBE-8520-44EF6BC38C6A}" destId="{4A32452B-B6FB-431E-B032-0417D72FB9CF}" srcOrd="0" destOrd="0" presId="urn:microsoft.com/office/officeart/2005/8/layout/process4"/>
    <dgm:cxn modelId="{803FB78E-16AA-4273-8184-D8C0B56D4D18}" srcId="{082CDFAA-6B9B-4DBE-8520-44EF6BC38C6A}" destId="{A576D875-06FA-49B8-A49F-812CB759287E}" srcOrd="0" destOrd="0" parTransId="{3F6B0F65-98FC-45EA-A599-5E908341E9C6}" sibTransId="{1C2C310C-5E4C-4C3B-B16A-635F77815526}"/>
    <dgm:cxn modelId="{B41B6815-9600-4430-9DE8-5CB8FC40B232}" type="presParOf" srcId="{4A32452B-B6FB-431E-B032-0417D72FB9CF}" destId="{55516D3E-36C0-467C-A540-73F1B40BCFB1}" srcOrd="0" destOrd="0" presId="urn:microsoft.com/office/officeart/2005/8/layout/process4"/>
    <dgm:cxn modelId="{67B136CC-B711-4804-AD91-A57A3340887F}" type="presParOf" srcId="{55516D3E-36C0-467C-A540-73F1B40BCFB1}" destId="{0F9A8830-DCB7-498B-A56D-0EC092E10A53}" srcOrd="0" destOrd="0" presId="urn:microsoft.com/office/officeart/2005/8/layout/process4"/>
    <dgm:cxn modelId="{2D0CF3D3-D69B-4508-A1D3-9466BFE91AEF}" type="presParOf" srcId="{4A32452B-B6FB-431E-B032-0417D72FB9CF}" destId="{6D2C22A0-65ED-4C1F-A2F4-0E47708AA184}" srcOrd="1" destOrd="0" presId="urn:microsoft.com/office/officeart/2005/8/layout/process4"/>
    <dgm:cxn modelId="{863FAE03-EADF-415D-A747-C4AAC4106B38}" type="presParOf" srcId="{4A32452B-B6FB-431E-B032-0417D72FB9CF}" destId="{9C756A3C-FFBA-45DD-B8D5-1F84F05B83ED}" srcOrd="2" destOrd="0" presId="urn:microsoft.com/office/officeart/2005/8/layout/process4"/>
    <dgm:cxn modelId="{85EA13E8-7A08-410D-BA3B-06350CB83391}" type="presParOf" srcId="{9C756A3C-FFBA-45DD-B8D5-1F84F05B83ED}" destId="{58AD0D31-7ADC-49B6-92FE-1E77135F8D0A}" srcOrd="0" destOrd="0" presId="urn:microsoft.com/office/officeart/2005/8/layout/process4"/>
    <dgm:cxn modelId="{C2FF6508-16BF-4F61-BBB9-2226D99AF01F}" type="presParOf" srcId="{4A32452B-B6FB-431E-B032-0417D72FB9CF}" destId="{47C70EE4-9BE6-483B-A3BA-BA43A71C6ECD}" srcOrd="3" destOrd="0" presId="urn:microsoft.com/office/officeart/2005/8/layout/process4"/>
    <dgm:cxn modelId="{33CE6A39-D66F-48D6-9F3E-F29E93B49BD9}" type="presParOf" srcId="{4A32452B-B6FB-431E-B032-0417D72FB9CF}" destId="{6FD8DC29-E097-4EFC-A369-838A0E882837}" srcOrd="4" destOrd="0" presId="urn:microsoft.com/office/officeart/2005/8/layout/process4"/>
    <dgm:cxn modelId="{6940E3DF-3747-4D5F-9CB6-9121C6B8C5F5}" type="presParOf" srcId="{6FD8DC29-E097-4EFC-A369-838A0E882837}" destId="{0BA6DB81-5B35-4DE0-8959-592545B65B9F}"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FA23E-09AC-467B-AF5F-AC20329C7F34}"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456846BB-9585-4ED2-93B3-79DBC1F94D1F}">
      <dgm:prSet custT="1"/>
      <dgm:spPr/>
      <dgm:t>
        <a:bodyPr/>
        <a:lstStyle/>
        <a:p>
          <a:pPr rtl="0"/>
          <a:r>
            <a:rPr lang="sq-AL" sz="3300" dirty="0" smtClean="0"/>
            <a:t>Pasi </a:t>
          </a:r>
          <a:r>
            <a:rPr lang="sq-AL" sz="3200" dirty="0" smtClean="0"/>
            <a:t>nxënësit</a:t>
          </a:r>
          <a:r>
            <a:rPr lang="sq-AL" sz="3300" dirty="0" smtClean="0"/>
            <a:t> të kenë arritur një shkallë njohje mbi ciklin e varësisë, prezantoni dy skenarë si më poshtë (skenarët mund ti keni përgatitur paraprakisht të shtypura dhe të shpërndahen tek të gjithë nxënësit, apo i lexoni ju ato me zë të lartë për nxënësit):</a:t>
          </a:r>
          <a:endParaRPr lang="sq-AL" sz="3300" dirty="0"/>
        </a:p>
      </dgm:t>
    </dgm:pt>
    <dgm:pt modelId="{7530E421-05FE-4BB0-A94E-42ED138D026C}" type="parTrans" cxnId="{74D8A878-9323-484C-9D66-3F62EAC345D2}">
      <dgm:prSet/>
      <dgm:spPr/>
      <dgm:t>
        <a:bodyPr/>
        <a:lstStyle/>
        <a:p>
          <a:endParaRPr lang="en-US"/>
        </a:p>
      </dgm:t>
    </dgm:pt>
    <dgm:pt modelId="{5C01BB6D-B7B6-412F-9628-6810F7C16C03}" type="sibTrans" cxnId="{74D8A878-9323-484C-9D66-3F62EAC345D2}">
      <dgm:prSet/>
      <dgm:spPr/>
      <dgm:t>
        <a:bodyPr/>
        <a:lstStyle/>
        <a:p>
          <a:endParaRPr lang="en-US"/>
        </a:p>
      </dgm:t>
    </dgm:pt>
    <dgm:pt modelId="{EDB3FF9A-E99E-49CC-8210-32579A4CEDC4}" type="pres">
      <dgm:prSet presAssocID="{5E1FA23E-09AC-467B-AF5F-AC20329C7F34}" presName="linear" presStyleCnt="0">
        <dgm:presLayoutVars>
          <dgm:animLvl val="lvl"/>
          <dgm:resizeHandles val="exact"/>
        </dgm:presLayoutVars>
      </dgm:prSet>
      <dgm:spPr/>
      <dgm:t>
        <a:bodyPr/>
        <a:lstStyle/>
        <a:p>
          <a:endParaRPr lang="en-US"/>
        </a:p>
      </dgm:t>
    </dgm:pt>
    <dgm:pt modelId="{BA839180-8530-41E1-87BA-58FB255E2861}" type="pres">
      <dgm:prSet presAssocID="{456846BB-9585-4ED2-93B3-79DBC1F94D1F}" presName="parentText" presStyleLbl="node1" presStyleIdx="0" presStyleCnt="1">
        <dgm:presLayoutVars>
          <dgm:chMax val="0"/>
          <dgm:bulletEnabled val="1"/>
        </dgm:presLayoutVars>
      </dgm:prSet>
      <dgm:spPr/>
      <dgm:t>
        <a:bodyPr/>
        <a:lstStyle/>
        <a:p>
          <a:endParaRPr lang="en-US"/>
        </a:p>
      </dgm:t>
    </dgm:pt>
  </dgm:ptLst>
  <dgm:cxnLst>
    <dgm:cxn modelId="{74D8A878-9323-484C-9D66-3F62EAC345D2}" srcId="{5E1FA23E-09AC-467B-AF5F-AC20329C7F34}" destId="{456846BB-9585-4ED2-93B3-79DBC1F94D1F}" srcOrd="0" destOrd="0" parTransId="{7530E421-05FE-4BB0-A94E-42ED138D026C}" sibTransId="{5C01BB6D-B7B6-412F-9628-6810F7C16C03}"/>
    <dgm:cxn modelId="{9A6B0372-6844-4E63-A151-B8DBAD3803AA}" type="presOf" srcId="{456846BB-9585-4ED2-93B3-79DBC1F94D1F}" destId="{BA839180-8530-41E1-87BA-58FB255E2861}" srcOrd="0" destOrd="0" presId="urn:microsoft.com/office/officeart/2005/8/layout/vList2"/>
    <dgm:cxn modelId="{7B6DF69C-43DA-4A40-B424-BEC9A29747F2}" type="presOf" srcId="{5E1FA23E-09AC-467B-AF5F-AC20329C7F34}" destId="{EDB3FF9A-E99E-49CC-8210-32579A4CEDC4}" srcOrd="0" destOrd="0" presId="urn:microsoft.com/office/officeart/2005/8/layout/vList2"/>
    <dgm:cxn modelId="{AE79E04D-73E4-4E13-A4C6-CBDC6978B8D6}" type="presParOf" srcId="{EDB3FF9A-E99E-49CC-8210-32579A4CEDC4}" destId="{BA839180-8530-41E1-87BA-58FB255E286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F9B53B-5B63-44DC-9794-0549861FF6C1}"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5022DB64-9FC9-4236-B6E6-1CF0368F13A3}">
      <dgm:prSet custT="1"/>
      <dgm:spPr/>
      <dgm:t>
        <a:bodyPr/>
        <a:lstStyle/>
        <a:p>
          <a:pPr rtl="0"/>
          <a:r>
            <a:rPr lang="sq-AL" sz="2700" dirty="0" smtClean="0"/>
            <a:t>Genti, një adoleshent në moshën 16 vjeç, ndihet kohët e fundit shumë i mërzitur. Prindërit e tij pas disa vitesh mosmarrëveshje, kanë vendosur të divorcohen. Megjithë këtë situatë ata(prindërit) të paktën në aparencë vazhdojnë të respektojnë njëri-tjetrin dhe njëkohësisht të </a:t>
          </a:r>
          <a:r>
            <a:rPr lang="sq-AL" sz="2800" dirty="0" smtClean="0"/>
            <a:t>kujdesen</a:t>
          </a:r>
          <a:r>
            <a:rPr lang="sq-AL" sz="2700" dirty="0" smtClean="0"/>
            <a:t> për mbarëvajtjen e djalit të tyre, duke i plotësuar atij detyrimet e mundshme. Genti shkon mirë me mësime, dhe studimi sistematik ndër të tjera e ndihmon </a:t>
          </a:r>
          <a:r>
            <a:rPr lang="en-US" sz="2700" dirty="0" smtClean="0"/>
            <a:t>atë </a:t>
          </a:r>
          <a:r>
            <a:rPr lang="sq-AL" sz="2700" dirty="0" smtClean="0"/>
            <a:t>edhe për të larguar vëmendjen nga problemet familjare.</a:t>
          </a:r>
          <a:endParaRPr lang="en-US" sz="2700" dirty="0"/>
        </a:p>
      </dgm:t>
    </dgm:pt>
    <dgm:pt modelId="{35C3864C-141E-475D-B6A6-6CFD44868324}" type="parTrans" cxnId="{294DE00F-C76E-4868-93CC-9865AD61EBC6}">
      <dgm:prSet/>
      <dgm:spPr/>
      <dgm:t>
        <a:bodyPr/>
        <a:lstStyle/>
        <a:p>
          <a:endParaRPr lang="en-US"/>
        </a:p>
      </dgm:t>
    </dgm:pt>
    <dgm:pt modelId="{0266733D-9290-416C-BE98-4CAB2CB3DCD9}" type="sibTrans" cxnId="{294DE00F-C76E-4868-93CC-9865AD61EBC6}">
      <dgm:prSet/>
      <dgm:spPr/>
      <dgm:t>
        <a:bodyPr/>
        <a:lstStyle/>
        <a:p>
          <a:endParaRPr lang="en-US"/>
        </a:p>
      </dgm:t>
    </dgm:pt>
    <dgm:pt modelId="{41D00D3C-CD12-432F-B0D5-B4B050132FA8}" type="pres">
      <dgm:prSet presAssocID="{C4F9B53B-5B63-44DC-9794-0549861FF6C1}" presName="linear" presStyleCnt="0">
        <dgm:presLayoutVars>
          <dgm:animLvl val="lvl"/>
          <dgm:resizeHandles val="exact"/>
        </dgm:presLayoutVars>
      </dgm:prSet>
      <dgm:spPr/>
      <dgm:t>
        <a:bodyPr/>
        <a:lstStyle/>
        <a:p>
          <a:endParaRPr lang="en-US"/>
        </a:p>
      </dgm:t>
    </dgm:pt>
    <dgm:pt modelId="{C0936B36-7AC6-4DB5-A47E-7FADED7D88AE}" type="pres">
      <dgm:prSet presAssocID="{5022DB64-9FC9-4236-B6E6-1CF0368F13A3}" presName="parentText" presStyleLbl="node1" presStyleIdx="0" presStyleCnt="1">
        <dgm:presLayoutVars>
          <dgm:chMax val="0"/>
          <dgm:bulletEnabled val="1"/>
        </dgm:presLayoutVars>
      </dgm:prSet>
      <dgm:spPr/>
      <dgm:t>
        <a:bodyPr/>
        <a:lstStyle/>
        <a:p>
          <a:endParaRPr lang="en-US"/>
        </a:p>
      </dgm:t>
    </dgm:pt>
  </dgm:ptLst>
  <dgm:cxnLst>
    <dgm:cxn modelId="{294DE00F-C76E-4868-93CC-9865AD61EBC6}" srcId="{C4F9B53B-5B63-44DC-9794-0549861FF6C1}" destId="{5022DB64-9FC9-4236-B6E6-1CF0368F13A3}" srcOrd="0" destOrd="0" parTransId="{35C3864C-141E-475D-B6A6-6CFD44868324}" sibTransId="{0266733D-9290-416C-BE98-4CAB2CB3DCD9}"/>
    <dgm:cxn modelId="{2A261512-3CD2-4A32-9793-4DAEE17F58AB}" type="presOf" srcId="{5022DB64-9FC9-4236-B6E6-1CF0368F13A3}" destId="{C0936B36-7AC6-4DB5-A47E-7FADED7D88AE}" srcOrd="0" destOrd="0" presId="urn:microsoft.com/office/officeart/2005/8/layout/vList2"/>
    <dgm:cxn modelId="{9F1F9D56-F6E6-46D5-A8A2-3569B804B7BB}" type="presOf" srcId="{C4F9B53B-5B63-44DC-9794-0549861FF6C1}" destId="{41D00D3C-CD12-432F-B0D5-B4B050132FA8}" srcOrd="0" destOrd="0" presId="urn:microsoft.com/office/officeart/2005/8/layout/vList2"/>
    <dgm:cxn modelId="{8D958336-9FF7-4EC7-ABE7-13B2E83A0F83}" type="presParOf" srcId="{41D00D3C-CD12-432F-B0D5-B4B050132FA8}" destId="{C0936B36-7AC6-4DB5-A47E-7FADED7D88A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86F4C2-D494-43D0-859C-A9FAE7409720}">
      <dsp:nvSpPr>
        <dsp:cNvPr id="0" name=""/>
        <dsp:cNvSpPr/>
      </dsp:nvSpPr>
      <dsp:spPr>
        <a:xfrm>
          <a:off x="0" y="687000"/>
          <a:ext cx="8305800" cy="1216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Dy orë mësimi</a:t>
          </a:r>
          <a:endParaRPr lang="en-US" sz="3200" kern="1200" dirty="0"/>
        </a:p>
      </dsp:txBody>
      <dsp:txXfrm>
        <a:off x="0" y="687000"/>
        <a:ext cx="8305800" cy="12168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74AE70-3FFA-4D79-83F9-51E7C2819571}">
      <dsp:nvSpPr>
        <dsp:cNvPr id="0" name=""/>
        <dsp:cNvSpPr/>
      </dsp:nvSpPr>
      <dsp:spPr>
        <a:xfrm>
          <a:off x="0" y="109194"/>
          <a:ext cx="8458200" cy="40716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Ai ka </a:t>
          </a:r>
          <a:r>
            <a:rPr lang="sq-AL" sz="2900" kern="1200" noProof="1" smtClean="0"/>
            <a:t>shoqëri t</a:t>
          </a:r>
          <a:r>
            <a:rPr lang="sq-AL" sz="2900" kern="1200" dirty="0" smtClean="0"/>
            <a:t>ë</a:t>
          </a:r>
          <a:r>
            <a:rPr lang="en-US" sz="2900" kern="1200" dirty="0" smtClean="0"/>
            <a:t> </a:t>
          </a:r>
          <a:r>
            <a:rPr lang="sq-AL" sz="2900" kern="1200" dirty="0" smtClean="0"/>
            <a:t>ngushtë</a:t>
          </a:r>
          <a:r>
            <a:rPr lang="en-US" sz="2900" kern="1200" dirty="0" smtClean="0"/>
            <a:t> me </a:t>
          </a:r>
          <a:r>
            <a:rPr lang="sq-AL" sz="2900" kern="1200" dirty="0" smtClean="0"/>
            <a:t>Lindi</a:t>
          </a:r>
          <a:r>
            <a:rPr lang="en-US" sz="2900" kern="1200" dirty="0" smtClean="0"/>
            <a:t>n, </a:t>
          </a:r>
          <a:r>
            <a:rPr lang="sq-AL" sz="2900" kern="1200" dirty="0" smtClean="0"/>
            <a:t>shoku</a:t>
          </a:r>
          <a:r>
            <a:rPr lang="en-US" sz="2900" kern="1200" dirty="0" smtClean="0"/>
            <a:t>n</a:t>
          </a:r>
          <a:r>
            <a:rPr lang="sq-AL" sz="2900" kern="1200" dirty="0" smtClean="0"/>
            <a:t> </a:t>
          </a:r>
          <a:r>
            <a:rPr lang="en-US" sz="2900" kern="1200" dirty="0" smtClean="0"/>
            <a:t>e</a:t>
          </a:r>
          <a:r>
            <a:rPr lang="sq-AL" sz="2900" kern="1200" dirty="0" smtClean="0"/>
            <a:t> tij </a:t>
          </a:r>
          <a:r>
            <a:rPr lang="en-US" sz="2900" kern="1200" dirty="0" smtClean="0"/>
            <a:t>t</a:t>
          </a:r>
          <a:r>
            <a:rPr lang="sq-AL" sz="2900" kern="1200" dirty="0" smtClean="0"/>
            <a:t>ë klasës, i cili edhe ai është nxënës i mirë. Ata sëbashku ndjekin kursin e basketbollit, dhe aktivizohen shpesh në aktivitetet mësimore dhe artistike të shkollës. Genti duke pasur afinitet me t</a:t>
          </a:r>
          <a:r>
            <a:rPr lang="en-US" sz="2900" kern="1200" dirty="0" smtClean="0"/>
            <a:t>ë</a:t>
          </a:r>
          <a:r>
            <a:rPr lang="sq-AL" sz="2900" kern="1200" dirty="0" smtClean="0"/>
            <a:t> dy prindërit, ka arritur të bisedoj me ta edhe kundër divorcit.</a:t>
          </a:r>
          <a:r>
            <a:rPr lang="en-US" sz="2900" kern="1200" dirty="0" smtClean="0"/>
            <a:t> </a:t>
          </a:r>
          <a:r>
            <a:rPr lang="sq-AL" sz="2900" kern="1200" dirty="0" smtClean="0"/>
            <a:t>Si konkluzion Genti edhe pse po jeton një situatë të tillë, përsëri shpreson se gjithshka do të shkojë mbarë.  </a:t>
          </a:r>
          <a:endParaRPr lang="sq-AL" sz="2900" kern="1200" dirty="0"/>
        </a:p>
      </dsp:txBody>
      <dsp:txXfrm>
        <a:off x="0" y="109194"/>
        <a:ext cx="8458200" cy="40716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ACFD6-FC93-47AA-B486-D2FCEA314CCB}">
      <dsp:nvSpPr>
        <dsp:cNvPr id="0" name=""/>
        <dsp:cNvSpPr/>
      </dsp:nvSpPr>
      <dsp:spPr>
        <a:xfrm>
          <a:off x="0" y="94"/>
          <a:ext cx="8229600" cy="4708335"/>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Patriku, nxënës në vitin e dytë të shkollës së m</a:t>
          </a:r>
          <a:r>
            <a:rPr lang="en-US" sz="2800" kern="1200" dirty="0" smtClean="0"/>
            <a:t>e</a:t>
          </a:r>
          <a:r>
            <a:rPr lang="sq-AL" sz="2800" kern="1200" dirty="0" smtClean="0"/>
            <a:t>sme, po përjeton me dëshpërim të shprehur vendimin së fundi të prindërve të tij (mbas një periudhe relativisht të gjatë mosmarrveshjesh) për divorc. Një situatë e tillë familjare për Patrikun merr përmasa më dramatike mbasi prindërit nuk tregojmë më kujdesin dhe afeksionin e duhur ndaj të birit, dhe ai ndihet vërtet i vetmuar, ndonëse pranija e vëllait të tij më të vogël dhe dashurija e tyre reciproke e plotësojnë deri diku zbrazësinë.</a:t>
          </a:r>
          <a:endParaRPr lang="en-US" sz="2800" kern="1200" dirty="0"/>
        </a:p>
      </dsp:txBody>
      <dsp:txXfrm>
        <a:off x="0" y="94"/>
        <a:ext cx="8229600" cy="470833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85232C-09B7-44B3-9D56-E073D0359063}">
      <dsp:nvSpPr>
        <dsp:cNvPr id="0" name=""/>
        <dsp:cNvSpPr/>
      </dsp:nvSpPr>
      <dsp:spPr>
        <a:xfrm>
          <a:off x="0" y="87839"/>
          <a:ext cx="8153400" cy="348192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sq-AL" sz="3100" kern="1200" dirty="0" smtClean="0"/>
            <a:t>Gjithashtu vetminë ai po kërkon ta kompensojë duke u shoqëruar me moshatarë “interesant”, jo të përshtatshëm për edukatën e tij.Patriku edhe pse është nxënës i dalluar në mësime, ka filluar të mos tregojë më zellin dhe përqëndrimin e duhur në mësime. </a:t>
          </a:r>
          <a:endParaRPr lang="en-US" sz="3100" kern="1200" dirty="0"/>
        </a:p>
      </dsp:txBody>
      <dsp:txXfrm>
        <a:off x="0" y="87839"/>
        <a:ext cx="8153400" cy="348192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3FF0E3-E2E2-4922-8C36-3FA128DB11D6}">
      <dsp:nvSpPr>
        <dsp:cNvPr id="0" name=""/>
        <dsp:cNvSpPr/>
      </dsp:nvSpPr>
      <dsp:spPr>
        <a:xfrm>
          <a:off x="0" y="79125"/>
          <a:ext cx="7848600" cy="296594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sq-AL" sz="3600" kern="1200" dirty="0" smtClean="0"/>
            <a:t>Në vijim </a:t>
          </a:r>
          <a:r>
            <a:rPr lang="sq-AL" sz="3200" kern="1200" dirty="0" smtClean="0"/>
            <a:t>kërkojuni</a:t>
          </a:r>
          <a:r>
            <a:rPr lang="sq-AL" sz="3600" kern="1200" dirty="0" smtClean="0"/>
            <a:t> </a:t>
          </a:r>
          <a:r>
            <a:rPr lang="sq-AL" sz="3200" kern="1200" dirty="0" smtClean="0"/>
            <a:t>nxënësve</a:t>
          </a:r>
          <a:r>
            <a:rPr lang="sq-AL" sz="3600" kern="1200" dirty="0" smtClean="0"/>
            <a:t> që t'iu përgjigjen pyetjeve që pasojnë (nxënësit mund të punojnë vetëm apo në grupe të vogla për të përfunduar aktivitetin):</a:t>
          </a:r>
          <a:endParaRPr lang="sq-AL" sz="3600" kern="1200" dirty="0"/>
        </a:p>
      </dsp:txBody>
      <dsp:txXfrm>
        <a:off x="0" y="79125"/>
        <a:ext cx="7848600" cy="296594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561EEF-1114-4B4C-9047-BBC7DA31CE5D}">
      <dsp:nvSpPr>
        <dsp:cNvPr id="0" name=""/>
        <dsp:cNvSpPr/>
      </dsp:nvSpPr>
      <dsp:spPr>
        <a:xfrm>
          <a:off x="0" y="125236"/>
          <a:ext cx="8458200" cy="2385703"/>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sq-AL" sz="2900" kern="1200" dirty="0" smtClean="0"/>
            <a:t>a. Cili djalë është më i prekshëm për t'u përfshirë me drogën? Pse?</a:t>
          </a:r>
          <a:br>
            <a:rPr lang="sq-AL" sz="2900" kern="1200" dirty="0" smtClean="0"/>
          </a:br>
          <a:endParaRPr lang="en-US" sz="2900" kern="1200" dirty="0"/>
        </a:p>
      </dsp:txBody>
      <dsp:txXfrm>
        <a:off x="0" y="125236"/>
        <a:ext cx="8458200" cy="2385703"/>
      </dsp:txXfrm>
    </dsp:sp>
    <dsp:sp modelId="{2A754B96-A234-4E3E-8008-9A43F172BD68}">
      <dsp:nvSpPr>
        <dsp:cNvPr id="0" name=""/>
        <dsp:cNvSpPr/>
      </dsp:nvSpPr>
      <dsp:spPr>
        <a:xfrm>
          <a:off x="0" y="2594459"/>
          <a:ext cx="8458200" cy="2385703"/>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sq-AL" sz="2900" kern="1200" dirty="0" smtClean="0"/>
            <a:t>b. Çfarë roli luajnë shokët/moshatarët në jetën e dy të rinjëve? A mendoni se shokët/moshatarët kanë një ndikim të rëndësishëm në vendimet e tyre? Jepni arsyet për të mbështetur idetë tuaja.</a:t>
          </a:r>
          <a:br>
            <a:rPr lang="sq-AL" sz="2900" kern="1200" dirty="0" smtClean="0"/>
          </a:br>
          <a:endParaRPr lang="en-US" sz="2900" kern="1200" dirty="0"/>
        </a:p>
      </dsp:txBody>
      <dsp:txXfrm>
        <a:off x="0" y="2594459"/>
        <a:ext cx="8458200" cy="238570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CD47B-5FA5-43DD-8980-A55CC59C157A}">
      <dsp:nvSpPr>
        <dsp:cNvPr id="0" name=""/>
        <dsp:cNvSpPr/>
      </dsp:nvSpPr>
      <dsp:spPr>
        <a:xfrm>
          <a:off x="0" y="196241"/>
          <a:ext cx="8534400" cy="2731364"/>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c. Çfarë roli luan familja në jetën e këtyre të rinjëve? A mendoni se familja ka një ndikim të rëndësishëm? Jepni arsyet për të mbështetur idetë tuaja. </a:t>
          </a:r>
          <a:endParaRPr lang="it-IT" sz="2800" kern="1200" dirty="0"/>
        </a:p>
      </dsp:txBody>
      <dsp:txXfrm>
        <a:off x="0" y="196241"/>
        <a:ext cx="8534400" cy="2731364"/>
      </dsp:txXfrm>
    </dsp:sp>
    <dsp:sp modelId="{CAB4DDE2-CC28-49DE-9F9D-9C01BFC7D153}">
      <dsp:nvSpPr>
        <dsp:cNvPr id="0" name=""/>
        <dsp:cNvSpPr/>
      </dsp:nvSpPr>
      <dsp:spPr>
        <a:xfrm>
          <a:off x="0" y="3050220"/>
          <a:ext cx="8534400" cy="2731364"/>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d. A mendoni se Genti mund  ti drejtohet drogës nga situata që po përjeton? Pse po ose pse jo? Cilët faktorë në jetën e tij do ta ndihmojnë atë që të vendosë të mos i drejtohet drogës? Si mendoni se ata faktorë do të ndikojnë në mënyrën se si ai do të marrë vendime për çështje të tjera në jetën e tij?</a:t>
          </a:r>
          <a:endParaRPr lang="en-US" sz="2800" kern="1200" dirty="0"/>
        </a:p>
      </dsp:txBody>
      <dsp:txXfrm>
        <a:off x="0" y="3050220"/>
        <a:ext cx="8534400" cy="273136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1B26AE-C9EA-45A5-AFC3-9BB09F474C9C}">
      <dsp:nvSpPr>
        <dsp:cNvPr id="0" name=""/>
        <dsp:cNvSpPr/>
      </dsp:nvSpPr>
      <dsp:spPr>
        <a:xfrm>
          <a:off x="0" y="0"/>
          <a:ext cx="8229600" cy="3076734"/>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e. A mendoni se Patriku mund ti drejtohet drogës për të modifikuar realitetin familjar që po përjeton? Pse po ose pse jo? Cilët faktorë në jetën e tij do të ndikojë në mënyrën se si ai mund të marri një vendim në lidhje me drogën dhe çështje të tjera në jetën e tij?</a:t>
          </a:r>
          <a:br>
            <a:rPr lang="sq-AL" sz="2800" kern="1200" dirty="0" smtClean="0"/>
          </a:br>
          <a:endParaRPr lang="en-US" sz="2800" kern="1200" dirty="0"/>
        </a:p>
      </dsp:txBody>
      <dsp:txXfrm>
        <a:off x="0" y="0"/>
        <a:ext cx="8229600" cy="3076734"/>
      </dsp:txXfrm>
    </dsp:sp>
    <dsp:sp modelId="{1E2D204B-F169-4E69-9C15-351D4E3BD95B}">
      <dsp:nvSpPr>
        <dsp:cNvPr id="0" name=""/>
        <dsp:cNvSpPr/>
      </dsp:nvSpPr>
      <dsp:spPr>
        <a:xfrm>
          <a:off x="0" y="3047264"/>
          <a:ext cx="8229600" cy="3076734"/>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f. Çfarë mendoni se janë disa karakteristika</a:t>
          </a:r>
          <a:r>
            <a:rPr lang="en-US" sz="2800" kern="1200" dirty="0" smtClean="0"/>
            <a:t> apo rrethana</a:t>
          </a:r>
          <a:r>
            <a:rPr lang="sq-AL" sz="2800" kern="1200" dirty="0" smtClean="0"/>
            <a:t> të njerëzve që mund ti drejtohen drogës? Cilat janë disa karakteristika të njerëzve të cilët përballen me mënyra të tjera? Jepni shembuj për të mbështetur idetë tuaja.</a:t>
          </a:r>
          <a:endParaRPr lang="en-US" sz="2800" kern="1200" dirty="0"/>
        </a:p>
      </dsp:txBody>
      <dsp:txXfrm>
        <a:off x="0" y="3047264"/>
        <a:ext cx="8229600" cy="307673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547FC7-03A2-4B14-82A2-8B5692EA65DE}">
      <dsp:nvSpPr>
        <dsp:cNvPr id="0" name=""/>
        <dsp:cNvSpPr/>
      </dsp:nvSpPr>
      <dsp:spPr>
        <a:xfrm>
          <a:off x="0" y="1041274"/>
          <a:ext cx="7924800" cy="296594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sq-AL" sz="3600" kern="1200" dirty="0" smtClean="0"/>
            <a:t>Caktojini nxënësve një kohë në klasë për t'iu përgjigjur pyetjeve. Pastaj diskutoni përgjigjet e tyre. </a:t>
          </a:r>
          <a:br>
            <a:rPr lang="sq-AL" sz="3600" kern="1200" dirty="0" smtClean="0"/>
          </a:br>
          <a:r>
            <a:rPr lang="sq-AL" sz="3600" kern="1200" dirty="0" smtClean="0"/>
            <a:t/>
          </a:r>
          <a:br>
            <a:rPr lang="sq-AL" sz="3600" kern="1200" dirty="0" smtClean="0"/>
          </a:br>
          <a:endParaRPr lang="sq-AL" sz="3600" kern="1200" dirty="0"/>
        </a:p>
      </dsp:txBody>
      <dsp:txXfrm>
        <a:off x="0" y="1041274"/>
        <a:ext cx="7924800" cy="296594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7FB420-C61B-4055-BB5F-C6FC3C39E11D}">
      <dsp:nvSpPr>
        <dsp:cNvPr id="0" name=""/>
        <dsp:cNvSpPr/>
      </dsp:nvSpPr>
      <dsp:spPr>
        <a:xfrm>
          <a:off x="0" y="3725249"/>
          <a:ext cx="8610600" cy="2444167"/>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kern="1200" dirty="0" smtClean="0"/>
            <a:t>          </a:t>
          </a:r>
          <a:r>
            <a:rPr lang="sq-AL" sz="2800" kern="1200" dirty="0" smtClean="0"/>
            <a:t>• Ata janë të vetmuar.</a:t>
          </a:r>
          <a:br>
            <a:rPr lang="sq-AL" sz="2800" kern="1200" dirty="0" smtClean="0"/>
          </a:br>
          <a:r>
            <a:rPr lang="en-US" sz="2800" kern="1200" dirty="0" smtClean="0"/>
            <a:t>          </a:t>
          </a:r>
          <a:r>
            <a:rPr lang="sq-AL" sz="2800" kern="1200" dirty="0" smtClean="0"/>
            <a:t>• Ata janë të pakënaqur.</a:t>
          </a:r>
          <a:br>
            <a:rPr lang="sq-AL" sz="2800" kern="1200" dirty="0" smtClean="0"/>
          </a:br>
          <a:r>
            <a:rPr lang="en-US" sz="2800" kern="1200" dirty="0" smtClean="0"/>
            <a:t>          </a:t>
          </a:r>
          <a:r>
            <a:rPr lang="sq-AL" sz="2800" kern="1200" dirty="0" smtClean="0"/>
            <a:t>• Ata ndjehen të izoluar.</a:t>
          </a:r>
          <a:br>
            <a:rPr lang="sq-AL" sz="2800" kern="1200" dirty="0" smtClean="0"/>
          </a:br>
          <a:r>
            <a:rPr lang="en-US" sz="2800" kern="1200" dirty="0" smtClean="0"/>
            <a:t>          </a:t>
          </a:r>
          <a:r>
            <a:rPr lang="sq-AL" sz="2800" kern="1200" dirty="0" smtClean="0"/>
            <a:t>• Ata janë në kërkim të mënyrave për të </a:t>
          </a:r>
          <a:r>
            <a:rPr lang="en-US" sz="2800" kern="1200" dirty="0" smtClean="0"/>
            <a:t>   	</a:t>
          </a:r>
          <a:r>
            <a:rPr lang="sq-AL" sz="2800" kern="1200" dirty="0" smtClean="0"/>
            <a:t>lehtësuar dhimbjen e tyre.</a:t>
          </a:r>
          <a:endParaRPr lang="sq-AL" sz="2800" kern="1200" dirty="0"/>
        </a:p>
      </dsp:txBody>
      <dsp:txXfrm>
        <a:off x="0" y="3725249"/>
        <a:ext cx="8610600" cy="2444167"/>
      </dsp:txXfrm>
    </dsp:sp>
    <dsp:sp modelId="{B5CE0812-A924-420E-820F-FD686AC616BC}">
      <dsp:nvSpPr>
        <dsp:cNvPr id="0" name=""/>
        <dsp:cNvSpPr/>
      </dsp:nvSpPr>
      <dsp:spPr>
        <a:xfrm rot="10800000">
          <a:off x="0" y="2783"/>
          <a:ext cx="8610600" cy="3759128"/>
        </a:xfrm>
        <a:prstGeom prst="upArrowCallou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sq-AL" sz="2800" kern="1200" dirty="0" smtClean="0"/>
            <a:t>Nxënësit të plotësojnë një listë të karakteristikave të njerëzve që fillojnë përdorimin e drogës. Përgjigja e mundëshme e tyre mbi karakteristikat e personave që mund ti drejtohen drogës do të ishte si më posht:</a:t>
          </a:r>
          <a:br>
            <a:rPr lang="sq-AL" sz="2800" kern="1200" dirty="0" smtClean="0"/>
          </a:br>
          <a:endParaRPr lang="en-US" sz="2800" kern="1200" dirty="0"/>
        </a:p>
      </dsp:txBody>
      <dsp:txXfrm rot="10800000">
        <a:off x="0" y="2783"/>
        <a:ext cx="8610600" cy="375912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024B1-C7CF-4C1A-BC01-96C6F291AB49}">
      <dsp:nvSpPr>
        <dsp:cNvPr id="0" name=""/>
        <dsp:cNvSpPr/>
      </dsp:nvSpPr>
      <dsp:spPr>
        <a:xfrm rot="16200000">
          <a:off x="-1879531" y="1880517"/>
          <a:ext cx="6324600" cy="2563564"/>
        </a:xfrm>
        <a:prstGeom prst="flowChartManualOperation">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l" defTabSz="1066800" rtl="0">
            <a:lnSpc>
              <a:spcPct val="90000"/>
            </a:lnSpc>
            <a:spcBef>
              <a:spcPct val="0"/>
            </a:spcBef>
            <a:spcAft>
              <a:spcPct val="35000"/>
            </a:spcAft>
          </a:pPr>
          <a:r>
            <a:rPr lang="sq-AL" sz="2400" kern="1200" dirty="0" smtClean="0"/>
            <a:t>Më pas  nxënësve u kërkohet plotësimi i një liste tjetër  me karakteristikat e njerëzve të cilët përballen në mënyra të tjera. </a:t>
          </a:r>
          <a:endParaRPr lang="en-US" sz="2400" kern="1200" dirty="0"/>
        </a:p>
      </dsp:txBody>
      <dsp:txXfrm rot="16200000">
        <a:off x="-1879531" y="1880517"/>
        <a:ext cx="6324600" cy="2563564"/>
      </dsp:txXfrm>
    </dsp:sp>
    <dsp:sp modelId="{EA3A1DED-00B7-49C9-962C-4B31C076AFA6}">
      <dsp:nvSpPr>
        <dsp:cNvPr id="0" name=""/>
        <dsp:cNvSpPr/>
      </dsp:nvSpPr>
      <dsp:spPr>
        <a:xfrm rot="16200000">
          <a:off x="876299" y="1880517"/>
          <a:ext cx="6324600" cy="2563564"/>
        </a:xfrm>
        <a:prstGeom prst="flowChartManualOperation">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l" defTabSz="1066800" rtl="0">
            <a:lnSpc>
              <a:spcPct val="90000"/>
            </a:lnSpc>
            <a:spcBef>
              <a:spcPct val="0"/>
            </a:spcBef>
            <a:spcAft>
              <a:spcPct val="35000"/>
            </a:spcAft>
          </a:pPr>
          <a:r>
            <a:rPr lang="sq-AL" sz="2400" kern="1200" dirty="0" smtClean="0"/>
            <a:t>Përgjigja mbi karakteristikat ë njerëzve të cilët nuk i drejtohen drogës do të ishte:</a:t>
          </a:r>
          <a:br>
            <a:rPr lang="sq-AL" sz="2400" kern="1200" dirty="0" smtClean="0"/>
          </a:br>
          <a:endParaRPr lang="en-US" sz="2400" kern="1200" dirty="0"/>
        </a:p>
      </dsp:txBody>
      <dsp:txXfrm rot="16200000">
        <a:off x="876299" y="1880517"/>
        <a:ext cx="6324600" cy="2563564"/>
      </dsp:txXfrm>
    </dsp:sp>
    <dsp:sp modelId="{5AE03A30-5119-45CE-8976-D87421852873}">
      <dsp:nvSpPr>
        <dsp:cNvPr id="0" name=""/>
        <dsp:cNvSpPr/>
      </dsp:nvSpPr>
      <dsp:spPr>
        <a:xfrm rot="16200000">
          <a:off x="3632131" y="1880517"/>
          <a:ext cx="6324600" cy="2563564"/>
        </a:xfrm>
        <a:prstGeom prst="flowChartManualOperation">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889000" rtl="0">
            <a:lnSpc>
              <a:spcPct val="90000"/>
            </a:lnSpc>
            <a:spcBef>
              <a:spcPct val="0"/>
            </a:spcBef>
            <a:spcAft>
              <a:spcPct val="35000"/>
            </a:spcAft>
          </a:pPr>
          <a:r>
            <a:rPr lang="sq-AL" sz="2000" kern="1200" dirty="0" smtClean="0"/>
            <a:t>• Ata janë të shoqërueshëm.</a:t>
          </a:r>
          <a:br>
            <a:rPr lang="sq-AL" sz="2000" kern="1200" dirty="0" smtClean="0"/>
          </a:br>
          <a:endParaRPr lang="en-US" sz="2000" kern="1200" dirty="0" smtClean="0"/>
        </a:p>
        <a:p>
          <a:pPr lvl="0" algn="l" defTabSz="889000" rtl="0">
            <a:lnSpc>
              <a:spcPct val="90000"/>
            </a:lnSpc>
            <a:spcBef>
              <a:spcPct val="0"/>
            </a:spcBef>
            <a:spcAft>
              <a:spcPct val="35000"/>
            </a:spcAft>
          </a:pPr>
          <a:r>
            <a:rPr lang="sq-AL" sz="2000" kern="1200" dirty="0" smtClean="0"/>
            <a:t>• Ata gjejnë kënaqësi në interesa më të rëndësishëm dhe perspektiv.</a:t>
          </a:r>
          <a:br>
            <a:rPr lang="sq-AL" sz="2000" kern="1200" dirty="0" smtClean="0"/>
          </a:br>
          <a:endParaRPr lang="en-US" sz="2000" kern="1200" dirty="0" smtClean="0"/>
        </a:p>
        <a:p>
          <a:pPr lvl="0" algn="l" defTabSz="889000" rtl="0">
            <a:lnSpc>
              <a:spcPct val="90000"/>
            </a:lnSpc>
            <a:spcBef>
              <a:spcPct val="0"/>
            </a:spcBef>
            <a:spcAft>
              <a:spcPct val="35000"/>
            </a:spcAft>
          </a:pPr>
          <a:r>
            <a:rPr lang="sq-AL" sz="2000" kern="1200" dirty="0" smtClean="0"/>
            <a:t>• Ata janë në gjendje të flasin për ndjenjat e tyre në mënyrë që të lehtësojnë dhimbjen.</a:t>
          </a:r>
          <a:endParaRPr lang="sq-AL" sz="2000" kern="1200" dirty="0"/>
        </a:p>
      </dsp:txBody>
      <dsp:txXfrm rot="16200000">
        <a:off x="3632131" y="1880517"/>
        <a:ext cx="6324600" cy="25635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FE23C8-2B61-42BE-B37C-FE3148555B59}">
      <dsp:nvSpPr>
        <dsp:cNvPr id="0" name=""/>
        <dsp:cNvSpPr/>
      </dsp:nvSpPr>
      <dsp:spPr>
        <a:xfrm rot="5400000">
          <a:off x="4328160" y="-563880"/>
          <a:ext cx="3779520" cy="5852160"/>
        </a:xfrm>
        <a:prstGeom prst="round2SameRect">
          <a:avLst/>
        </a:prstGeom>
        <a:solidFill>
          <a:schemeClr val="accent2">
            <a:tint val="40000"/>
            <a:alpha val="90000"/>
            <a:hueOff val="0"/>
            <a:satOff val="0"/>
            <a:lumOff val="0"/>
            <a:alphaOff val="0"/>
          </a:schemeClr>
        </a:solidFill>
        <a:ln>
          <a:noFill/>
        </a:ln>
        <a:effectLst>
          <a:outerShdw blurRad="95000" rotWithShape="0">
            <a:srgbClr val="000000">
              <a:alpha val="50000"/>
            </a:srgbClr>
          </a:outerShdw>
          <a:softEdge rad="1270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sq-AL" sz="2800" kern="1200" dirty="0" smtClean="0"/>
            <a:t>Kuptojnë se si familjet dhe shokët/moshatarët ndikojnë në vendimmarrjen e tyre</a:t>
          </a:r>
          <a:endParaRPr lang="en-US" sz="2800" kern="1200" dirty="0"/>
        </a:p>
        <a:p>
          <a:pPr marL="285750" lvl="1" indent="-285750" algn="l" defTabSz="1244600" rtl="0">
            <a:lnSpc>
              <a:spcPct val="90000"/>
            </a:lnSpc>
            <a:spcBef>
              <a:spcPct val="0"/>
            </a:spcBef>
            <a:spcAft>
              <a:spcPct val="15000"/>
            </a:spcAft>
            <a:buChar char="••"/>
          </a:pPr>
          <a:r>
            <a:rPr lang="sq-AL" sz="2800" kern="1200" dirty="0" smtClean="0"/>
            <a:t>Njihen me ciklin e varësisë nga droga dhe se çfarë mund të bëhet për të parandaluar atë</a:t>
          </a:r>
          <a:r>
            <a:rPr lang="sq-AL" sz="2900" kern="1200" dirty="0" smtClean="0"/>
            <a:t/>
          </a:r>
          <a:br>
            <a:rPr lang="sq-AL" sz="2900" kern="1200" dirty="0" smtClean="0"/>
          </a:br>
          <a:endParaRPr lang="en-US" sz="2900" kern="1200" dirty="0"/>
        </a:p>
      </dsp:txBody>
      <dsp:txXfrm rot="5400000">
        <a:off x="4328160" y="-563880"/>
        <a:ext cx="3779520" cy="5852160"/>
      </dsp:txXfrm>
    </dsp:sp>
    <dsp:sp modelId="{0E25411F-353D-4202-B4B0-5EF4508FAB33}">
      <dsp:nvSpPr>
        <dsp:cNvPr id="0" name=""/>
        <dsp:cNvSpPr/>
      </dsp:nvSpPr>
      <dsp:spPr>
        <a:xfrm>
          <a:off x="0" y="0"/>
          <a:ext cx="3291840" cy="472439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sq-AL" sz="2800" kern="1200" dirty="0" smtClean="0"/>
            <a:t>Studentët do të:</a:t>
          </a:r>
          <a:endParaRPr lang="en-US" sz="2800" kern="1200" dirty="0"/>
        </a:p>
      </dsp:txBody>
      <dsp:txXfrm>
        <a:off x="0" y="0"/>
        <a:ext cx="3291840" cy="472439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23E440-2B5F-45D2-ADF5-FA6EF9B58F85}">
      <dsp:nvSpPr>
        <dsp:cNvPr id="0" name=""/>
        <dsp:cNvSpPr/>
      </dsp:nvSpPr>
      <dsp:spPr>
        <a:xfrm>
          <a:off x="0" y="33083"/>
          <a:ext cx="7848600" cy="16965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sq-AL" sz="2500" kern="1200" dirty="0" smtClean="0"/>
            <a:t>Kërkojuni nxënësve të krahasojnë dy listat. Çfarë veprimesh të shëndetshme duhet Patriku të ndërmarrë që të ndihet më mirë?</a:t>
          </a:r>
          <a:br>
            <a:rPr lang="sq-AL" sz="2500" kern="1200" dirty="0" smtClean="0"/>
          </a:br>
          <a:endParaRPr lang="en-US" sz="2500" kern="1200" dirty="0"/>
        </a:p>
      </dsp:txBody>
      <dsp:txXfrm>
        <a:off x="0" y="33083"/>
        <a:ext cx="7848600" cy="1696500"/>
      </dsp:txXfrm>
    </dsp:sp>
    <dsp:sp modelId="{E33AEBEB-8B61-4980-B686-72DA2C1470DC}">
      <dsp:nvSpPr>
        <dsp:cNvPr id="0" name=""/>
        <dsp:cNvSpPr/>
      </dsp:nvSpPr>
      <dsp:spPr>
        <a:xfrm>
          <a:off x="0" y="1801583"/>
          <a:ext cx="7848600" cy="16965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sq-AL" sz="2500" kern="1200" dirty="0" smtClean="0"/>
            <a:t>Pastaj duke ju referuar  dy listave, kërkoni nga nxënësit arësyet pse të rinjtë eksperimentojnë me droga dhe pse eksperimentimi mund të shkallëzoj në varësi. </a:t>
          </a:r>
          <a:endParaRPr lang="sq-AL" sz="2500" kern="1200" dirty="0"/>
        </a:p>
      </dsp:txBody>
      <dsp:txXfrm>
        <a:off x="0" y="1801583"/>
        <a:ext cx="7848600" cy="16965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2D8637-AEA0-4F8E-89A2-40F177082161}">
      <dsp:nvSpPr>
        <dsp:cNvPr id="0" name=""/>
        <dsp:cNvSpPr/>
      </dsp:nvSpPr>
      <dsp:spPr>
        <a:xfrm>
          <a:off x="0" y="494"/>
          <a:ext cx="7848600" cy="33696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sq-AL" sz="3000" kern="1200" dirty="0" smtClean="0"/>
            <a:t>Shikoni nëse leksioni ka ndikuar në ndryshimin e ideve të nxënësve mbi spiralin e varësisë nga droga. Nëse po, si? Çfarë konkluzioni mund ata të nxjerrin  rreth shkaqeve të përdorimit të drogës nga të rinjtë?</a:t>
          </a:r>
          <a:br>
            <a:rPr lang="sq-AL" sz="3000" kern="1200" dirty="0" smtClean="0"/>
          </a:br>
          <a:endParaRPr lang="en-US" sz="3000" kern="1200" dirty="0"/>
        </a:p>
      </dsp:txBody>
      <dsp:txXfrm>
        <a:off x="0" y="494"/>
        <a:ext cx="7848600" cy="336960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F7A134-38BA-42E3-91B9-72864565F9FD}">
      <dsp:nvSpPr>
        <dsp:cNvPr id="0" name=""/>
        <dsp:cNvSpPr/>
      </dsp:nvSpPr>
      <dsp:spPr>
        <a:xfrm>
          <a:off x="0" y="3587277"/>
          <a:ext cx="8534400" cy="2353642"/>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S</a:t>
          </a:r>
          <a:r>
            <a:rPr lang="sq-AL" sz="2800" kern="1200" dirty="0" smtClean="0"/>
            <a:t>i ata marrin vendime në jetën e tyre.</a:t>
          </a:r>
          <a:r>
            <a:rPr lang="en-US" sz="2800" kern="1200" dirty="0" smtClean="0"/>
            <a:t>?  </a:t>
          </a:r>
          <a:r>
            <a:rPr lang="sq-AL" sz="2800" kern="1200" dirty="0" smtClean="0"/>
            <a:t>Çfarë roli luan familja? </a:t>
          </a:r>
          <a:r>
            <a:rPr lang="en-US" sz="2800" kern="1200" dirty="0" smtClean="0"/>
            <a:t> </a:t>
          </a:r>
          <a:r>
            <a:rPr lang="sq-AL" sz="2800" kern="1200" dirty="0" smtClean="0"/>
            <a:t>Çfarë roli luajnë shokët/moshatarët? Çfarë roli luajnë mësuesit, trajnerët, ose të rritur të tjerë? </a:t>
          </a:r>
          <a:r>
            <a:rPr lang="en-US" sz="2800" kern="1200" dirty="0" smtClean="0"/>
            <a:t> </a:t>
          </a:r>
          <a:r>
            <a:rPr lang="sq-AL" sz="2800" kern="1200" dirty="0" smtClean="0"/>
            <a:t>Si mund këto ndikime ti ndihm</a:t>
          </a:r>
          <a:r>
            <a:rPr lang="en-US" sz="2800" kern="1200" dirty="0" smtClean="0"/>
            <a:t>o</a:t>
          </a:r>
          <a:r>
            <a:rPr lang="sq-AL" sz="2800" kern="1200" dirty="0" smtClean="0"/>
            <a:t>jnë ata të bëjnë zgjedhje të shëndetshme?</a:t>
          </a:r>
          <a:endParaRPr lang="sq-AL" sz="2800" kern="1200" dirty="0"/>
        </a:p>
      </dsp:txBody>
      <dsp:txXfrm>
        <a:off x="0" y="3587277"/>
        <a:ext cx="8534400" cy="2353642"/>
      </dsp:txXfrm>
    </dsp:sp>
    <dsp:sp modelId="{08DE9948-70C7-4179-AEBA-FDB2F55FDD49}">
      <dsp:nvSpPr>
        <dsp:cNvPr id="0" name=""/>
        <dsp:cNvSpPr/>
      </dsp:nvSpPr>
      <dsp:spPr>
        <a:xfrm rot="10800000">
          <a:off x="0" y="2680"/>
          <a:ext cx="8534400" cy="3619901"/>
        </a:xfrm>
        <a:prstGeom prst="upArrowCallou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sq-AL" sz="2800" kern="1200" dirty="0" smtClean="0"/>
            <a:t>Përfundoni mësimin duke diskutuar me klasën </a:t>
          </a:r>
          <a:r>
            <a:rPr lang="en-US" sz="2800" kern="1200" dirty="0" smtClean="0"/>
            <a:t>: </a:t>
          </a:r>
          <a:endParaRPr lang="en-US" sz="2800" kern="1200" dirty="0"/>
        </a:p>
      </dsp:txBody>
      <dsp:txXfrm rot="10800000">
        <a:off x="0" y="2680"/>
        <a:ext cx="8534400" cy="3619901"/>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B57661-CB37-4B70-B1C0-3261F0F0A279}">
      <dsp:nvSpPr>
        <dsp:cNvPr id="0" name=""/>
        <dsp:cNvSpPr/>
      </dsp:nvSpPr>
      <dsp:spPr>
        <a:xfrm>
          <a:off x="0" y="9179"/>
          <a:ext cx="8229600" cy="231659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Ndani nxënësit në dy grupe. Caktoni një grup me skenarin mbi Gentin dhe tjetrin me skenarin mbi Patrikun. Orjentoni nxënësit të zhvillojnë një skenar të dramatizuar të situatës së secilit djalë. Nxënësit mund të shtojnë karaktere të tjera, shembuj specifikë për të rritur dramacitetin, dhe një konkluzion për çdo skenar. </a:t>
          </a:r>
          <a:endParaRPr lang="en-US" sz="2400" kern="1200" dirty="0"/>
        </a:p>
      </dsp:txBody>
      <dsp:txXfrm>
        <a:off x="0" y="9179"/>
        <a:ext cx="8229600" cy="2316599"/>
      </dsp:txXfrm>
    </dsp:sp>
    <dsp:sp modelId="{91C5AE87-F51B-4346-A8C5-BFF40CF35B28}">
      <dsp:nvSpPr>
        <dsp:cNvPr id="0" name=""/>
        <dsp:cNvSpPr/>
      </dsp:nvSpPr>
      <dsp:spPr>
        <a:xfrm>
          <a:off x="0" y="2325779"/>
          <a:ext cx="8229600"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1430" rIns="64008" bIns="11430" numCol="1" spcCol="1270" anchor="t" anchorCtr="0">
          <a:noAutofit/>
        </a:bodyPr>
        <a:lstStyle/>
        <a:p>
          <a:pPr marL="57150" lvl="1" indent="-57150" algn="l" defTabSz="311150" rtl="0">
            <a:lnSpc>
              <a:spcPct val="90000"/>
            </a:lnSpc>
            <a:spcBef>
              <a:spcPct val="0"/>
            </a:spcBef>
            <a:spcAft>
              <a:spcPct val="20000"/>
            </a:spcAft>
            <a:buChar char="••"/>
          </a:pPr>
          <a:endParaRPr lang="en-US" sz="700" kern="1200" dirty="0"/>
        </a:p>
      </dsp:txBody>
      <dsp:txXfrm>
        <a:off x="0" y="2325779"/>
        <a:ext cx="8229600" cy="149040"/>
      </dsp:txXfrm>
    </dsp:sp>
    <dsp:sp modelId="{C61D8FE2-1BC1-41DE-A591-821A7FF66AD3}">
      <dsp:nvSpPr>
        <dsp:cNvPr id="0" name=""/>
        <dsp:cNvSpPr/>
      </dsp:nvSpPr>
      <dsp:spPr>
        <a:xfrm>
          <a:off x="0" y="2474819"/>
          <a:ext cx="8229600" cy="2316599"/>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Mbas performimit të skeçeve do të pyesni nxënësit se ç’informacion shtesë mësuan nxënësit për secilin rast të trajtuar?</a:t>
          </a:r>
          <a:endParaRPr lang="en-US" sz="2800" kern="1200" dirty="0"/>
        </a:p>
      </dsp:txBody>
      <dsp:txXfrm>
        <a:off x="0" y="2474819"/>
        <a:ext cx="8229600" cy="2316599"/>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6060DC-A76D-4B19-8290-BFABED58E8A8}">
      <dsp:nvSpPr>
        <dsp:cNvPr id="0" name=""/>
        <dsp:cNvSpPr/>
      </dsp:nvSpPr>
      <dsp:spPr>
        <a:xfrm>
          <a:off x="0" y="17142"/>
          <a:ext cx="8229600" cy="230255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Përdorni shkallët e mëposhtëme të pikaverazhit për të vlerësuar përfshirjen e nxënësve në diskutimet në klasë, përgjigjet e tyre për pyetjet mbi dy skenarët, aftësinë e tyre për të krijuar një listë të karakteristikave të të rinjve të ndjeshëm ndaj drogës, dhe aftësinë e tyre për të bashkëpunuar me moshatarët e tyre:</a:t>
          </a:r>
          <a:endParaRPr lang="en-US" sz="2400" kern="1200" dirty="0"/>
        </a:p>
      </dsp:txBody>
      <dsp:txXfrm>
        <a:off x="0" y="17142"/>
        <a:ext cx="8229600" cy="2302559"/>
      </dsp:txXfrm>
    </dsp:sp>
    <dsp:sp modelId="{C3C2E87A-64C7-4CFD-9519-28149EB7656C}">
      <dsp:nvSpPr>
        <dsp:cNvPr id="0" name=""/>
        <dsp:cNvSpPr/>
      </dsp:nvSpPr>
      <dsp:spPr>
        <a:xfrm>
          <a:off x="0" y="2388822"/>
          <a:ext cx="8229600" cy="2302559"/>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b="1" i="1" kern="1200" dirty="0" smtClean="0"/>
            <a:t>Tre pikë</a:t>
          </a:r>
          <a:r>
            <a:rPr lang="sq-AL" sz="2400" kern="1200" dirty="0" smtClean="0"/>
            <a:t>: u angazhua shumë në diskutimet e klasës; i dha përgjigje të arësyeshme pyetjeve mbi skenarët; krijoj një listë të plotë të karakteristikave të të rinjve të ndjeshëm ndaj drogës; demonstroi aftësi të dukshme ndërpersonale.</a:t>
          </a:r>
          <a:endParaRPr lang="en-US" sz="2400" kern="1200" dirty="0"/>
        </a:p>
      </dsp:txBody>
      <dsp:txXfrm>
        <a:off x="0" y="2388822"/>
        <a:ext cx="8229600" cy="2302559"/>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D81A04-27B3-4ED7-8BA5-FCA7F8366771}">
      <dsp:nvSpPr>
        <dsp:cNvPr id="0" name=""/>
        <dsp:cNvSpPr/>
      </dsp:nvSpPr>
      <dsp:spPr>
        <a:xfrm>
          <a:off x="0" y="30480"/>
          <a:ext cx="8839200" cy="196559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b="1" i="1" kern="1200" dirty="0" smtClean="0"/>
            <a:t>Dy pikë:</a:t>
          </a:r>
          <a:r>
            <a:rPr lang="sq-AL" sz="2400" kern="1200" dirty="0" smtClean="0"/>
            <a:t> mori pjesë në disa diskutime në klasë; i dha përgjigje të kujdesshme, por disi të vakta përgjigjeve mbi skenarët; krijoj një listë të përshtatshme të karakteristikave të të rinjve të ndjeshëm ndaj drogës; demonstruar aftësi mesatare ndërpersonale.</a:t>
          </a:r>
          <a:endParaRPr lang="en-US" sz="2400" kern="1200" dirty="0"/>
        </a:p>
      </dsp:txBody>
      <dsp:txXfrm>
        <a:off x="0" y="30480"/>
        <a:ext cx="8839200" cy="1965599"/>
      </dsp:txXfrm>
    </dsp:sp>
    <dsp:sp modelId="{532AEB1F-BD7E-41FA-8C37-DA139E3214F1}">
      <dsp:nvSpPr>
        <dsp:cNvPr id="0" name=""/>
        <dsp:cNvSpPr/>
      </dsp:nvSpPr>
      <dsp:spPr>
        <a:xfrm>
          <a:off x="0" y="2065200"/>
          <a:ext cx="8839200" cy="1965599"/>
        </a:xfrm>
        <a:prstGeom prst="roundRec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b="1" i="1" kern="1200" dirty="0" smtClean="0"/>
            <a:t>Një pikë:</a:t>
          </a:r>
          <a:r>
            <a:rPr lang="sq-AL" sz="2400" kern="1200" dirty="0" smtClean="0"/>
            <a:t> mori pjesë minimalisht në diskutimet në klasë; dha përgjigje të thjeshtë vetëm për disa nga pyetjet mbi skenarët; ka krijuar një listë të varfër të karakteristikave të të rinjve të ndjeshëm ndaj drogës; demonstroi aftësi të  dobëta ndërpersonale.</a:t>
          </a:r>
          <a:endParaRPr lang="en-US" sz="2400" kern="1200" dirty="0"/>
        </a:p>
      </dsp:txBody>
      <dsp:txXfrm>
        <a:off x="0" y="2065200"/>
        <a:ext cx="8839200" cy="1965599"/>
      </dsp:txXfrm>
    </dsp:sp>
    <dsp:sp modelId="{65B01B34-EEFE-4281-877B-D54FCFE7E63A}">
      <dsp:nvSpPr>
        <dsp:cNvPr id="0" name=""/>
        <dsp:cNvSpPr/>
      </dsp:nvSpPr>
      <dsp:spPr>
        <a:xfrm>
          <a:off x="0" y="4099920"/>
          <a:ext cx="8839200" cy="1965599"/>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b="1" i="1" kern="1200" dirty="0" smtClean="0"/>
            <a:t>Dy pikë</a:t>
          </a:r>
          <a:r>
            <a:rPr lang="it-IT" sz="2400" b="1" i="1" kern="1200" dirty="0" smtClean="0"/>
            <a:t>:</a:t>
          </a:r>
          <a:r>
            <a:rPr lang="sq-AL" sz="2400" kern="1200" dirty="0" smtClean="0"/>
            <a:t> për aktorët e skeçit më tërheqës dhe një pikë për aktorët e skeçit më pak tërheqës.</a:t>
          </a:r>
          <a:endParaRPr lang="sq-AL" sz="2400" kern="1200" dirty="0"/>
        </a:p>
      </dsp:txBody>
      <dsp:txXfrm>
        <a:off x="0" y="4099920"/>
        <a:ext cx="8839200" cy="196559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DC5E9-DDA4-4222-939D-07FA1EAE8D5B}">
      <dsp:nvSpPr>
        <dsp:cNvPr id="0" name=""/>
        <dsp:cNvSpPr/>
      </dsp:nvSpPr>
      <dsp:spPr>
        <a:xfrm>
          <a:off x="0" y="1432"/>
          <a:ext cx="8229600" cy="2892733"/>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noProof="1" smtClean="0"/>
            <a:t>Përballimi i presionit të shokëve/bashkmoshatarëve (presioni peer) për përdorim të duhanit, alkoolit dhe drogave të tjera, përmes identifikimit dhe përvetësimit nga nxënësit e metodave të efektshme edukative</a:t>
          </a:r>
          <a:endParaRPr lang="sq-AL" sz="3200" kern="1200" noProof="1"/>
        </a:p>
      </dsp:txBody>
      <dsp:txXfrm>
        <a:off x="0" y="1432"/>
        <a:ext cx="8229600" cy="2892733"/>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FA365-A852-4114-B73B-23628AE446C7}">
      <dsp:nvSpPr>
        <dsp:cNvPr id="0" name=""/>
        <dsp:cNvSpPr/>
      </dsp:nvSpPr>
      <dsp:spPr>
        <a:xfrm>
          <a:off x="0" y="85859"/>
          <a:ext cx="7848600" cy="325728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sq-AL" sz="2900" kern="1200" dirty="0" smtClean="0"/>
            <a:t>Adoleshentët, dhe kryesisht ata të hershëm, jo në pak raste janë ndeshur me dukurinë e ofrimit apo presionit për përdorim të drogave nga vëllezërit e motrat më të rritur, miqtë, apo shokët e tyre. Ky mësim i ndihmon nxënësit të njohin presionin e shokëve dhe si të marrin vendim për të refuzuar drogat.</a:t>
          </a:r>
          <a:endParaRPr lang="en-US" sz="2900" kern="1200" dirty="0"/>
        </a:p>
      </dsp:txBody>
      <dsp:txXfrm>
        <a:off x="0" y="85859"/>
        <a:ext cx="7848600" cy="325728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7F4763-8024-47B5-9FB4-B85F3A9A29A5}">
      <dsp:nvSpPr>
        <dsp:cNvPr id="0" name=""/>
        <dsp:cNvSpPr/>
      </dsp:nvSpPr>
      <dsp:spPr>
        <a:xfrm>
          <a:off x="0" y="423959"/>
          <a:ext cx="8686800" cy="21294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sq-AL" sz="2600" kern="1200" noProof="1" smtClean="0"/>
            <a:t>Diskutoni mbi presionin e shoqërisë apo presionin nga njerëzit e moshës tuaj, për tu sjellë në mënyra që ju jeni të vetëdijshëm se janë të rrezikshme, të gabuara, ose që normalisht ju vet nuk do të vepronit ashtu. Diskutoni forma të ndryshme që një presion i tillë mund të marrë.</a:t>
          </a:r>
          <a:endParaRPr lang="sq-AL" sz="2600" kern="1200" noProof="1"/>
        </a:p>
      </dsp:txBody>
      <dsp:txXfrm>
        <a:off x="0" y="423959"/>
        <a:ext cx="8686800" cy="2129400"/>
      </dsp:txXfrm>
    </dsp:sp>
    <dsp:sp modelId="{F27D4564-D491-4057-8444-E442E1096273}">
      <dsp:nvSpPr>
        <dsp:cNvPr id="0" name=""/>
        <dsp:cNvSpPr/>
      </dsp:nvSpPr>
      <dsp:spPr>
        <a:xfrm>
          <a:off x="0" y="2628239"/>
          <a:ext cx="8686800" cy="21294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sq-AL" sz="2600" kern="1200" dirty="0" smtClean="0"/>
            <a:t>Lexoni në klasë fragmente nga literatura artistike për fëmijë, etj (p.sh. “Djemt</a:t>
          </a:r>
          <a:r>
            <a:rPr lang="en-US" sz="2600" kern="1200" dirty="0" smtClean="0"/>
            <a:t>ë</a:t>
          </a:r>
          <a:r>
            <a:rPr lang="sq-AL" sz="2600" kern="1200" dirty="0" smtClean="0"/>
            <a:t> e Rrugës Pal”, “Aventurat e Tom Sejerit”, etj......) ku mund të përshkruhen skena të presionit “peers”.</a:t>
          </a:r>
          <a:endParaRPr lang="en-US" sz="2600" kern="1200" dirty="0"/>
        </a:p>
      </dsp:txBody>
      <dsp:txXfrm>
        <a:off x="0" y="2628239"/>
        <a:ext cx="8686800" cy="212940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295B1E-EAF6-4EC7-A14A-535ED91BB826}">
      <dsp:nvSpPr>
        <dsp:cNvPr id="0" name=""/>
        <dsp:cNvSpPr/>
      </dsp:nvSpPr>
      <dsp:spPr>
        <a:xfrm>
          <a:off x="0" y="104765"/>
          <a:ext cx="8001000" cy="2023734"/>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sq-AL" sz="3000" kern="1200" noProof="1" smtClean="0"/>
            <a:t>Kërkojuni nxënësve të përshkruajnë implikimet në skena të ngjashme dhe lidhjen e tyre me presionin “peers”. </a:t>
          </a:r>
          <a:endParaRPr lang="sq-AL" sz="3000" kern="1200" noProof="1"/>
        </a:p>
      </dsp:txBody>
      <dsp:txXfrm>
        <a:off x="0" y="104765"/>
        <a:ext cx="8001000" cy="2023734"/>
      </dsp:txXfrm>
    </dsp:sp>
    <dsp:sp modelId="{078F773A-0D19-4CC4-89C1-723270EDFB2E}">
      <dsp:nvSpPr>
        <dsp:cNvPr id="0" name=""/>
        <dsp:cNvSpPr/>
      </dsp:nvSpPr>
      <dsp:spPr>
        <a:xfrm>
          <a:off x="0" y="2214900"/>
          <a:ext cx="8001000" cy="2023734"/>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sq-AL" sz="3000" kern="1200" noProof="1" smtClean="0"/>
            <a:t>Kërkojuni nxënësve të shkruajnë një esse të shkurtër mbi atë që mund të ndodhë nëse ata do të kenë një ofertë të drogës nga një prej shokëve apo moshatarëve të tyre, etj.</a:t>
          </a:r>
          <a:endParaRPr lang="sq-AL" sz="3000" kern="1200" noProof="1"/>
        </a:p>
      </dsp:txBody>
      <dsp:txXfrm>
        <a:off x="0" y="2214900"/>
        <a:ext cx="8001000" cy="20237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A20229-9AC2-4D0C-9DC5-ABD829A18283}">
      <dsp:nvSpPr>
        <dsp:cNvPr id="0" name=""/>
        <dsp:cNvSpPr/>
      </dsp:nvSpPr>
      <dsp:spPr>
        <a:xfrm>
          <a:off x="0" y="18419"/>
          <a:ext cx="8229600" cy="95472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Letër dhe lapsa</a:t>
          </a:r>
          <a:endParaRPr lang="en-US" sz="3200" kern="1200" dirty="0"/>
        </a:p>
      </dsp:txBody>
      <dsp:txXfrm>
        <a:off x="0" y="18419"/>
        <a:ext cx="8229600" cy="954720"/>
      </dsp:txXfrm>
    </dsp:sp>
    <dsp:sp modelId="{FB0CBBDD-7393-4FDF-BB76-A4586A8538A0}">
      <dsp:nvSpPr>
        <dsp:cNvPr id="0" name=""/>
        <dsp:cNvSpPr/>
      </dsp:nvSpPr>
      <dsp:spPr>
        <a:xfrm>
          <a:off x="0" y="1102140"/>
          <a:ext cx="8229600" cy="95472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smtClean="0"/>
            <a:t>Kompiuter me q</a:t>
          </a:r>
          <a:r>
            <a:rPr lang="sq-AL" sz="3200" kern="1200" dirty="0" smtClean="0"/>
            <a:t>asje </a:t>
          </a:r>
          <a:r>
            <a:rPr lang="it-IT" sz="3200" kern="1200" dirty="0" smtClean="0"/>
            <a:t>i</a:t>
          </a:r>
          <a:r>
            <a:rPr lang="sq-AL" sz="3200" kern="1200" dirty="0" smtClean="0"/>
            <a:t>nternet</a:t>
          </a:r>
          <a:r>
            <a:rPr lang="it-IT" sz="3200" kern="1200" dirty="0" smtClean="0"/>
            <a:t>i</a:t>
          </a:r>
          <a:r>
            <a:rPr lang="sq-AL" sz="3200" kern="1200" dirty="0" smtClean="0"/>
            <a:t> </a:t>
          </a:r>
          <a:endParaRPr lang="en-US" sz="3200" kern="1200" dirty="0"/>
        </a:p>
      </dsp:txBody>
      <dsp:txXfrm>
        <a:off x="0" y="1102140"/>
        <a:ext cx="8229600" cy="95472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9D231-7B98-45A9-AC40-FAB3F2823939}">
      <dsp:nvSpPr>
        <dsp:cNvPr id="0" name=""/>
        <dsp:cNvSpPr/>
      </dsp:nvSpPr>
      <dsp:spPr>
        <a:xfrm>
          <a:off x="0" y="30779"/>
          <a:ext cx="8534400" cy="87984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it-IT" sz="2800" kern="1200" dirty="0" smtClean="0"/>
            <a:t>Libra nga literatura artistike për fëmijë, etj</a:t>
          </a:r>
          <a:endParaRPr lang="en-US" sz="2800" kern="1200" dirty="0"/>
        </a:p>
      </dsp:txBody>
      <dsp:txXfrm>
        <a:off x="0" y="30779"/>
        <a:ext cx="8534400" cy="879840"/>
      </dsp:txXfrm>
    </dsp:sp>
    <dsp:sp modelId="{4CC47AE1-0EC0-4D98-B353-0735D79BE2D0}">
      <dsp:nvSpPr>
        <dsp:cNvPr id="0" name=""/>
        <dsp:cNvSpPr/>
      </dsp:nvSpPr>
      <dsp:spPr>
        <a:xfrm>
          <a:off x="0" y="1045979"/>
          <a:ext cx="8534400" cy="879840"/>
        </a:xfrm>
        <a:prstGeom prst="roundRec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it-IT" sz="2800" kern="1200" dirty="0" smtClean="0"/>
            <a:t>TV </a:t>
          </a:r>
          <a:endParaRPr lang="en-US" sz="2800" kern="1200" dirty="0"/>
        </a:p>
      </dsp:txBody>
      <dsp:txXfrm>
        <a:off x="0" y="1045979"/>
        <a:ext cx="8534400" cy="879840"/>
      </dsp:txXfrm>
    </dsp:sp>
    <dsp:sp modelId="{327D9008-89C9-4072-ACFE-A0EAA1478E16}">
      <dsp:nvSpPr>
        <dsp:cNvPr id="0" name=""/>
        <dsp:cNvSpPr/>
      </dsp:nvSpPr>
      <dsp:spPr>
        <a:xfrm>
          <a:off x="0" y="2061179"/>
          <a:ext cx="8534400" cy="87984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it-IT" sz="2800" kern="1200" dirty="0" smtClean="0"/>
            <a:t>Video-Aparat </a:t>
          </a:r>
          <a:endParaRPr lang="en-US" sz="2800" kern="1200" dirty="0"/>
        </a:p>
      </dsp:txBody>
      <dsp:txXfrm>
        <a:off x="0" y="2061179"/>
        <a:ext cx="8534400" cy="87984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D4C1E-B7E0-4135-8CDE-B66E8EF209FB}">
      <dsp:nvSpPr>
        <dsp:cNvPr id="0" name=""/>
        <dsp:cNvSpPr/>
      </dsp:nvSpPr>
      <dsp:spPr>
        <a:xfrm>
          <a:off x="0" y="166508"/>
          <a:ext cx="8229600" cy="2150313"/>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sq-AL" sz="2600" kern="1200" dirty="0" smtClean="0"/>
            <a:t>Shpjegojini nxënësve që ideali i dashurisë dhe miqësisë të obligon me ndjenjën e përgjegjësisë ndaj personit tjetër për të mos e rrezikuar apo dëmtuar atë.</a:t>
          </a:r>
          <a:endParaRPr lang="en-US" sz="2600" kern="1200" dirty="0"/>
        </a:p>
      </dsp:txBody>
      <dsp:txXfrm>
        <a:off x="0" y="166508"/>
        <a:ext cx="8229600" cy="2150313"/>
      </dsp:txXfrm>
    </dsp:sp>
    <dsp:sp modelId="{A59C16C6-5459-4B1B-A2F4-DF3FBE1EF52E}">
      <dsp:nvSpPr>
        <dsp:cNvPr id="0" name=""/>
        <dsp:cNvSpPr/>
      </dsp:nvSpPr>
      <dsp:spPr>
        <a:xfrm>
          <a:off x="0" y="2391702"/>
          <a:ext cx="8229600" cy="2150313"/>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sq-AL" sz="2600" kern="1200" dirty="0" smtClean="0"/>
            <a:t>Diskutoni me nxënësit se si presioni i shokëve/moshatarëve është përshkruar në pjesë të tjera të letërsisë ose në filma, televizion, muzikë lirike (sugjerim: shfaqni dhe diskutoni një film i cili mund të përmbajë sekuenca të presionit “peer”), etj.</a:t>
          </a:r>
          <a:endParaRPr lang="en-US" sz="2600" kern="1200" dirty="0"/>
        </a:p>
      </dsp:txBody>
      <dsp:txXfrm>
        <a:off x="0" y="2391702"/>
        <a:ext cx="8229600" cy="2150313"/>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98B12-029D-4113-A963-51A939EB469B}">
      <dsp:nvSpPr>
        <dsp:cNvPr id="0" name=""/>
        <dsp:cNvSpPr/>
      </dsp:nvSpPr>
      <dsp:spPr>
        <a:xfrm>
          <a:off x="0" y="211687"/>
          <a:ext cx="8229600" cy="2167425"/>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Të rinjtë e moshave 14 deri në 18 janë të shqetësuar për pamjen e tyre. Djemtë, sidomos, duan të duken muskuloz, dhe për të arritur këtë disa përdorin steroidë</a:t>
          </a:r>
          <a:r>
            <a:rPr lang="en-US" sz="3200" kern="1200" dirty="0" smtClean="0"/>
            <a:t>.</a:t>
          </a:r>
          <a:endParaRPr lang="en-US" sz="3200" kern="1200" dirty="0"/>
        </a:p>
      </dsp:txBody>
      <dsp:txXfrm>
        <a:off x="0" y="211687"/>
        <a:ext cx="8229600" cy="216742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D4DB6D-DCB3-4A6B-ABA6-82D2686EC880}">
      <dsp:nvSpPr>
        <dsp:cNvPr id="0" name=""/>
        <dsp:cNvSpPr/>
      </dsp:nvSpPr>
      <dsp:spPr>
        <a:xfrm>
          <a:off x="0" y="931"/>
          <a:ext cx="8229600" cy="1826936"/>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Njohja e nxënësve me steroidet anabolizant</a:t>
          </a:r>
          <a:r>
            <a:rPr lang="en-US" sz="3200" kern="1200" dirty="0" smtClean="0"/>
            <a:t> </a:t>
          </a:r>
          <a:r>
            <a:rPr lang="sq-AL" sz="3200" kern="1200" dirty="0" smtClean="0"/>
            <a:t>dhe ndërgjegjësimi i t</a:t>
          </a:r>
          <a:r>
            <a:rPr lang="en-US" sz="3200" kern="1200" dirty="0" smtClean="0"/>
            <a:t>y</a:t>
          </a:r>
          <a:r>
            <a:rPr lang="sq-AL" sz="3200" kern="1200" dirty="0" smtClean="0"/>
            <a:t>re mbi rrezikshmërinë e këtyre substancave  për shëndetin fizik dhe mendor.</a:t>
          </a:r>
          <a:endParaRPr lang="en-US" sz="3200" kern="1200" dirty="0"/>
        </a:p>
      </dsp:txBody>
      <dsp:txXfrm>
        <a:off x="0" y="931"/>
        <a:ext cx="8229600" cy="1826936"/>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546874-98EE-45D5-8829-369FAA1982C5}">
      <dsp:nvSpPr>
        <dsp:cNvPr id="0" name=""/>
        <dsp:cNvSpPr/>
      </dsp:nvSpPr>
      <dsp:spPr>
        <a:xfrm>
          <a:off x="0" y="237179"/>
          <a:ext cx="8229600" cy="8892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sq-AL" sz="3800" kern="1200" dirty="0" smtClean="0"/>
            <a:t>Kompiutera me akces interneti</a:t>
          </a:r>
          <a:r>
            <a:rPr lang="sq-AL" sz="3800" b="1" i="1" kern="1200" dirty="0" smtClean="0"/>
            <a:t> </a:t>
          </a:r>
          <a:endParaRPr lang="en-US" sz="3800" kern="1200" dirty="0"/>
        </a:p>
      </dsp:txBody>
      <dsp:txXfrm>
        <a:off x="0" y="237179"/>
        <a:ext cx="8229600" cy="889200"/>
      </dsp:txXfrm>
    </dsp:sp>
    <dsp:sp modelId="{8AF0DCDA-C168-4DBC-8BB0-2746C143C897}">
      <dsp:nvSpPr>
        <dsp:cNvPr id="0" name=""/>
        <dsp:cNvSpPr/>
      </dsp:nvSpPr>
      <dsp:spPr>
        <a:xfrm>
          <a:off x="0" y="1235820"/>
          <a:ext cx="8229600" cy="8892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sq-AL" sz="3800" kern="1200" dirty="0" smtClean="0"/>
            <a:t>Web page mbi steroidët anabolizant</a:t>
          </a:r>
          <a:endParaRPr lang="en-US" sz="3800" kern="1200" dirty="0"/>
        </a:p>
      </dsp:txBody>
      <dsp:txXfrm>
        <a:off x="0" y="1235820"/>
        <a:ext cx="8229600" cy="88920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D445B9-40B1-4E0F-A048-6CE3E14AE954}">
      <dsp:nvSpPr>
        <dsp:cNvPr id="0" name=""/>
        <dsp:cNvSpPr/>
      </dsp:nvSpPr>
      <dsp:spPr>
        <a:xfrm>
          <a:off x="0" y="10936"/>
          <a:ext cx="8839200" cy="2385703"/>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sq-AL" sz="2900" kern="1200" dirty="0" smtClean="0"/>
            <a:t>Duke përdorur të dhënat mbi steroidët nga Web page përkatës, të diskutohet me audiencën se çfarë janë steroidet dhe se si/pse ato përdoren.</a:t>
          </a:r>
          <a:endParaRPr lang="en-US" sz="2900" kern="1200" dirty="0"/>
        </a:p>
      </dsp:txBody>
      <dsp:txXfrm>
        <a:off x="0" y="10936"/>
        <a:ext cx="8839200" cy="2385703"/>
      </dsp:txXfrm>
    </dsp:sp>
    <dsp:sp modelId="{8B27BD16-2A7C-4361-ADEF-3923F91ADA6B}">
      <dsp:nvSpPr>
        <dsp:cNvPr id="0" name=""/>
        <dsp:cNvSpPr/>
      </dsp:nvSpPr>
      <dsp:spPr>
        <a:xfrm>
          <a:off x="0" y="2480160"/>
          <a:ext cx="8839200" cy="2385703"/>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sq-AL" sz="2900" kern="1200" dirty="0" smtClean="0"/>
            <a:t>Shpjegoni se disa sportistë marrin steroidë në përpjekje për të rritur performancën e tyre sportive, mbasi ato mund të shkaktoj</a:t>
          </a:r>
          <a:r>
            <a:rPr lang="en-US" sz="2900" kern="1200" dirty="0" smtClean="0"/>
            <a:t>n</a:t>
          </a:r>
          <a:r>
            <a:rPr lang="sq-AL" sz="2900" kern="1200" dirty="0" smtClean="0"/>
            <a:t>ë rritje peshe 10-25 % brenda 3deri në 6 muaj, rritje të aftësive të tyre fizike ose përmirësim të  paraqitjes.                                                                                    </a:t>
          </a:r>
          <a:endParaRPr lang="en-US" sz="2900" kern="1200" dirty="0"/>
        </a:p>
      </dsp:txBody>
      <dsp:txXfrm>
        <a:off x="0" y="2480160"/>
        <a:ext cx="8839200" cy="2385703"/>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67F5EC-E50E-4942-AAC7-67F2CDDDE5CB}">
      <dsp:nvSpPr>
        <dsp:cNvPr id="0" name=""/>
        <dsp:cNvSpPr/>
      </dsp:nvSpPr>
      <dsp:spPr>
        <a:xfrm>
          <a:off x="0" y="28680"/>
          <a:ext cx="8382000" cy="22932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noProof="1" smtClean="0"/>
            <a:t>Diskutoni mbi disa nga efektet anësore të përdorimit të steroidëve, si: dëmtim të zemrës dhe mëlçisë, atrofizim të testeve deri në sterilitet tek meshkujt, zhvillim i karakteristikave mashkullore tek femrat, etj.</a:t>
          </a:r>
          <a:r>
            <a:rPr lang="sq-AL" sz="2800" kern="1200" dirty="0" smtClean="0"/>
            <a:t> </a:t>
          </a:r>
          <a:endParaRPr lang="it-IT" sz="2800" kern="1200" dirty="0"/>
        </a:p>
      </dsp:txBody>
      <dsp:txXfrm>
        <a:off x="0" y="28680"/>
        <a:ext cx="8382000" cy="2293200"/>
      </dsp:txXfrm>
    </dsp:sp>
    <dsp:sp modelId="{8B76C914-9CCB-4480-B1E6-404781EDA2CA}">
      <dsp:nvSpPr>
        <dsp:cNvPr id="0" name=""/>
        <dsp:cNvSpPr/>
      </dsp:nvSpPr>
      <dsp:spPr>
        <a:xfrm>
          <a:off x="0" y="2402520"/>
          <a:ext cx="8382000" cy="22932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Steroidët gjithashtu mund të shkaktojnë sjellje agresive, luhatje drastike të humorit, depresion, etj. </a:t>
          </a:r>
          <a:endParaRPr lang="en-US" sz="2800" kern="1200" dirty="0"/>
        </a:p>
      </dsp:txBody>
      <dsp:txXfrm>
        <a:off x="0" y="2402520"/>
        <a:ext cx="8382000" cy="229320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97046-899C-4522-85B3-827438EF1A98}">
      <dsp:nvSpPr>
        <dsp:cNvPr id="0" name=""/>
        <dsp:cNvSpPr/>
      </dsp:nvSpPr>
      <dsp:spPr>
        <a:xfrm>
          <a:off x="0" y="123840"/>
          <a:ext cx="8305800" cy="432432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Ata mund të shkaktojnë dëmtime në dy mënyra: </a:t>
          </a:r>
          <a:endParaRPr lang="en-US" sz="2800" kern="1200" dirty="0" smtClean="0"/>
        </a:p>
        <a:p>
          <a:pPr lvl="0" algn="l" defTabSz="1244600" rtl="0">
            <a:lnSpc>
              <a:spcPct val="90000"/>
            </a:lnSpc>
            <a:spcBef>
              <a:spcPct val="0"/>
            </a:spcBef>
            <a:spcAft>
              <a:spcPct val="35000"/>
            </a:spcAft>
          </a:pPr>
          <a:r>
            <a:rPr lang="en-US" sz="2800" kern="1200" dirty="0" smtClean="0"/>
            <a:t>1. </a:t>
          </a:r>
          <a:r>
            <a:rPr lang="sq-AL" sz="2800" kern="1200" dirty="0" smtClean="0"/>
            <a:t>hipertrofija muskulare dhe agresiviteti i shkaktuar n</a:t>
          </a:r>
          <a:r>
            <a:rPr lang="en-US" sz="2800" kern="1200" dirty="0" smtClean="0"/>
            <a:t>g</a:t>
          </a:r>
          <a:r>
            <a:rPr lang="sq-AL" sz="2800" kern="1200" dirty="0" smtClean="0"/>
            <a:t>a marrja e steroidëve prej sportistit mund të dëmtojë kundërshtarët apo konkurentët e tij; steroidët rrisin muskujt por jo tendinet dhe ligamentet që i lidhin ata; </a:t>
          </a:r>
          <a:endParaRPr lang="en-US" sz="2800" kern="1200" dirty="0" smtClean="0"/>
        </a:p>
        <a:p>
          <a:pPr lvl="0" algn="l" defTabSz="1244600" rtl="0">
            <a:lnSpc>
              <a:spcPct val="90000"/>
            </a:lnSpc>
            <a:spcBef>
              <a:spcPct val="0"/>
            </a:spcBef>
            <a:spcAft>
              <a:spcPct val="35000"/>
            </a:spcAft>
          </a:pPr>
          <a:r>
            <a:rPr lang="en-US" sz="2800" kern="1200" dirty="0" smtClean="0"/>
            <a:t>2. </a:t>
          </a:r>
          <a:r>
            <a:rPr lang="sq-AL" sz="2800" kern="1200" dirty="0" smtClean="0"/>
            <a:t>rritja jo natyrale e peshës dhe e volumit të muskujve  sforcon tej mase tendinet dhe ligamentet, duke i dëmtuar ato.</a:t>
          </a:r>
          <a:endParaRPr lang="en-US" sz="2800" kern="1200" dirty="0"/>
        </a:p>
      </dsp:txBody>
      <dsp:txXfrm>
        <a:off x="0" y="123840"/>
        <a:ext cx="8305800" cy="4324320"/>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33BD44-E1AB-42D8-8033-5E5C9742A9F2}">
      <dsp:nvSpPr>
        <dsp:cNvPr id="0" name=""/>
        <dsp:cNvSpPr/>
      </dsp:nvSpPr>
      <dsp:spPr>
        <a:xfrm>
          <a:off x="0" y="12179"/>
          <a:ext cx="8763000" cy="195624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Ndani klasën në grupe dhe të caktoni secilin grup për kërkime në internet për një nga temat vijuese: efektet fizike të përdorimit të steroidëve; efektet psikologjike të përdorimit të steroidëve;  rreziqet për shëndetin nga përdorimi i steroidëve; sporti i shëndetshëm dhe kompetitiv pa doping. </a:t>
          </a:r>
          <a:endParaRPr lang="it-IT" sz="2400" kern="1200" dirty="0"/>
        </a:p>
      </dsp:txBody>
      <dsp:txXfrm>
        <a:off x="0" y="12179"/>
        <a:ext cx="8763000" cy="1956240"/>
      </dsp:txXfrm>
    </dsp:sp>
    <dsp:sp modelId="{02D05C83-05EB-420E-8A62-361EBE571DF8}">
      <dsp:nvSpPr>
        <dsp:cNvPr id="0" name=""/>
        <dsp:cNvSpPr/>
      </dsp:nvSpPr>
      <dsp:spPr>
        <a:xfrm>
          <a:off x="0" y="2007992"/>
          <a:ext cx="8763000" cy="1956240"/>
        </a:xfrm>
        <a:prstGeom prst="roundRec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Kërkojini secilit grup të përgatisë një prezantim të shkurtër të temës përkatëse. </a:t>
          </a:r>
          <a:endParaRPr lang="it-IT" sz="2400" kern="1200" dirty="0"/>
        </a:p>
      </dsp:txBody>
      <dsp:txXfrm>
        <a:off x="0" y="2007992"/>
        <a:ext cx="8763000" cy="1956240"/>
      </dsp:txXfrm>
    </dsp:sp>
    <dsp:sp modelId="{284C6200-23BD-487A-84D8-46A4888370ED}">
      <dsp:nvSpPr>
        <dsp:cNvPr id="0" name=""/>
        <dsp:cNvSpPr/>
      </dsp:nvSpPr>
      <dsp:spPr>
        <a:xfrm>
          <a:off x="0" y="4051380"/>
          <a:ext cx="8763000" cy="195624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Diskutoni me klasën gjetjet e grupeve.</a:t>
          </a:r>
          <a:endParaRPr lang="en-US" sz="2400" kern="1200" dirty="0"/>
        </a:p>
      </dsp:txBody>
      <dsp:txXfrm>
        <a:off x="0" y="4051380"/>
        <a:ext cx="8763000" cy="1956240"/>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6B7D88-A339-4F9E-8ED4-043D8260176E}">
      <dsp:nvSpPr>
        <dsp:cNvPr id="0" name=""/>
        <dsp:cNvSpPr/>
      </dsp:nvSpPr>
      <dsp:spPr>
        <a:xfrm>
          <a:off x="0" y="305999"/>
          <a:ext cx="8077200" cy="1216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sq-AL" sz="4000" kern="1200" dirty="0" smtClean="0"/>
            <a:t>4-5 orë mësimi</a:t>
          </a:r>
          <a:endParaRPr lang="en-US" sz="4000" kern="1200" dirty="0"/>
        </a:p>
      </dsp:txBody>
      <dsp:txXfrm>
        <a:off x="0" y="305999"/>
        <a:ext cx="8077200" cy="1216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D0AF74-CDF9-484F-A8EB-F95B9D2C6EAD}">
      <dsp:nvSpPr>
        <dsp:cNvPr id="0" name=""/>
        <dsp:cNvSpPr/>
      </dsp:nvSpPr>
      <dsp:spPr>
        <a:xfrm>
          <a:off x="0" y="78"/>
          <a:ext cx="8382000" cy="2583654"/>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b="1" kern="1200" dirty="0" smtClean="0"/>
            <a:t>F</a:t>
          </a:r>
          <a:r>
            <a:rPr lang="sq-AL" sz="3200" kern="1200" dirty="0" smtClean="0"/>
            <a:t>illoni mësimin duke i pyetur studentët </a:t>
          </a:r>
          <a:r>
            <a:rPr lang="en-US" sz="3200" kern="1200" dirty="0" smtClean="0"/>
            <a:t> </a:t>
          </a:r>
          <a:r>
            <a:rPr lang="sq-AL" sz="3200" kern="1200" dirty="0" smtClean="0"/>
            <a:t>se ç’ mendojnë ata mbi arësyet e eksperimentimit të drogës nga njerëzit.</a:t>
          </a:r>
          <a:endParaRPr lang="en-US" sz="3200" kern="1200" dirty="0"/>
        </a:p>
      </dsp:txBody>
      <dsp:txXfrm>
        <a:off x="0" y="78"/>
        <a:ext cx="8382000" cy="2583654"/>
      </dsp:txXfrm>
    </dsp:sp>
    <dsp:sp modelId="{FD36F6FE-41B4-4CB5-83AD-247F83575021}">
      <dsp:nvSpPr>
        <dsp:cNvPr id="0" name=""/>
        <dsp:cNvSpPr/>
      </dsp:nvSpPr>
      <dsp:spPr>
        <a:xfrm>
          <a:off x="0" y="2597866"/>
          <a:ext cx="8382000" cy="2583654"/>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Shkruani idetë e tyre në një copë letër. Pastaj pyesni nxënësit  se përse disa të rinj mund të shkojnë nga eksperimentimi e përdorimi social i drogës,  në varësinë prej saj. </a:t>
          </a:r>
          <a:r>
            <a:rPr lang="en-US" sz="3200" kern="1200" dirty="0" smtClean="0"/>
            <a:t>                                                                 </a:t>
          </a:r>
          <a:endParaRPr lang="en-US" sz="3200" kern="1200" dirty="0"/>
        </a:p>
      </dsp:txBody>
      <dsp:txXfrm>
        <a:off x="0" y="2597866"/>
        <a:ext cx="8382000" cy="2583654"/>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9C12A-3DE1-4A8B-8583-08B839FAB518}">
      <dsp:nvSpPr>
        <dsp:cNvPr id="0" name=""/>
        <dsp:cNvSpPr/>
      </dsp:nvSpPr>
      <dsp:spPr>
        <a:xfrm>
          <a:off x="0" y="212159"/>
          <a:ext cx="8229600" cy="353808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Nxënësit do punojnë në grupe duke përdorur një "show format bashkëbisedimi" të hulumtimit mbi llojet e drogës, përdorimin/varësinë nga droga, dhe efektet e abuzimit të drogës në shoqëri, familje, punë, shkollë, etj. Ata gjithashtu do të shqyrtojnë teknikat për rezistencën ndaj presionit të bashkëmoshatarëve.</a:t>
          </a:r>
          <a:br>
            <a:rPr lang="sq-AL" sz="2800" kern="1200" dirty="0" smtClean="0"/>
          </a:br>
          <a:endParaRPr lang="en-US" sz="2800" kern="1200" dirty="0"/>
        </a:p>
      </dsp:txBody>
      <dsp:txXfrm>
        <a:off x="0" y="212159"/>
        <a:ext cx="8229600" cy="3538080"/>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16EEDC-20F6-4C2E-ABDA-2A1486E1CAA7}">
      <dsp:nvSpPr>
        <dsp:cNvPr id="0" name=""/>
        <dsp:cNvSpPr/>
      </dsp:nvSpPr>
      <dsp:spPr>
        <a:xfrm>
          <a:off x="0" y="9481"/>
          <a:ext cx="8305800" cy="1874577"/>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Njohja e nxënësve procesin e varësisë nga drogat dhe informimin faktik lidhur me kategoritë e ndryshme të tyre.</a:t>
          </a:r>
          <a:endParaRPr lang="en-US" sz="2800" kern="1200" dirty="0"/>
        </a:p>
      </dsp:txBody>
      <dsp:txXfrm>
        <a:off x="0" y="9481"/>
        <a:ext cx="8305800" cy="1874577"/>
      </dsp:txXfrm>
    </dsp:sp>
    <dsp:sp modelId="{C905083D-B5AD-491F-96DC-3676442CF921}">
      <dsp:nvSpPr>
        <dsp:cNvPr id="0" name=""/>
        <dsp:cNvSpPr/>
      </dsp:nvSpPr>
      <dsp:spPr>
        <a:xfrm>
          <a:off x="0" y="2002139"/>
          <a:ext cx="8305800" cy="1874577"/>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Njohja dhe ndërgjegjësimi i nxënësve mbi teknikat e ushtrimit tek shokët të influencës pozitive, si dhe rezistencës ndaj presionit negativ të moshatarëve të tyre.</a:t>
          </a:r>
          <a:endParaRPr lang="en-US" sz="2800" kern="1200" dirty="0"/>
        </a:p>
      </dsp:txBody>
      <dsp:txXfrm>
        <a:off x="0" y="2002139"/>
        <a:ext cx="8305800" cy="1874577"/>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89098D-F645-4DD6-9BFC-B6199ADCEC7D}">
      <dsp:nvSpPr>
        <dsp:cNvPr id="0" name=""/>
        <dsp:cNvSpPr/>
      </dsp:nvSpPr>
      <dsp:spPr>
        <a:xfrm>
          <a:off x="0" y="1458135"/>
          <a:ext cx="8229600" cy="1216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it-IT" sz="2800" kern="1200" dirty="0" smtClean="0"/>
            <a:t>K</a:t>
          </a:r>
          <a:r>
            <a:rPr lang="sq-AL" sz="2800" kern="1200" dirty="0" smtClean="0"/>
            <a:t>ompiutera me akces interneti</a:t>
          </a:r>
          <a:endParaRPr lang="en-US" sz="2800" kern="1200" dirty="0"/>
        </a:p>
      </dsp:txBody>
      <dsp:txXfrm>
        <a:off x="0" y="1458135"/>
        <a:ext cx="8229600" cy="1216800"/>
      </dsp:txXfrm>
    </dsp:sp>
    <dsp:sp modelId="{0133B2CF-FCD9-4EF0-89D1-CF639B78B7CA}">
      <dsp:nvSpPr>
        <dsp:cNvPr id="0" name=""/>
        <dsp:cNvSpPr/>
      </dsp:nvSpPr>
      <dsp:spPr>
        <a:xfrm>
          <a:off x="0" y="152404"/>
          <a:ext cx="8229600" cy="1216800"/>
        </a:xfrm>
        <a:prstGeom prst="roundRect">
          <a:avLst/>
        </a:prstGeom>
        <a:solidFill>
          <a:schemeClr val="accent2">
            <a:hueOff val="2160929"/>
            <a:satOff val="8251"/>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Web sites-Informacion mbi drogat </a:t>
          </a:r>
          <a:endParaRPr lang="en-US" sz="3200" kern="1200" dirty="0"/>
        </a:p>
      </dsp:txBody>
      <dsp:txXfrm>
        <a:off x="0" y="152404"/>
        <a:ext cx="8229600" cy="1216800"/>
      </dsp:txXfrm>
    </dsp:sp>
    <dsp:sp modelId="{9BF1485A-93B1-41EA-928C-B2F13DAAAB61}">
      <dsp:nvSpPr>
        <dsp:cNvPr id="0" name=""/>
        <dsp:cNvSpPr/>
      </dsp:nvSpPr>
      <dsp:spPr>
        <a:xfrm>
          <a:off x="0" y="2743201"/>
          <a:ext cx="8229600" cy="1216800"/>
        </a:xfrm>
        <a:prstGeom prst="roundRect">
          <a:avLst/>
        </a:prstGeom>
        <a:solidFill>
          <a:schemeClr val="accent2">
            <a:hueOff val="4321858"/>
            <a:satOff val="16502"/>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PBS në video Mix</a:t>
          </a:r>
          <a:endParaRPr lang="en-US" sz="2800" kern="1200" dirty="0"/>
        </a:p>
      </dsp:txBody>
      <dsp:txXfrm>
        <a:off x="0" y="2743201"/>
        <a:ext cx="8229600" cy="1216800"/>
      </dsp:txXfrm>
    </dsp:sp>
    <dsp:sp modelId="{365509F8-A38E-47AA-B6CB-CEAE2BEAF515}">
      <dsp:nvSpPr>
        <dsp:cNvPr id="0" name=""/>
        <dsp:cNvSpPr/>
      </dsp:nvSpPr>
      <dsp:spPr>
        <a:xfrm>
          <a:off x="0" y="4133074"/>
          <a:ext cx="8229600" cy="12168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TV / VCR  </a:t>
          </a:r>
          <a:endParaRPr lang="en-US" sz="2800" kern="1200" dirty="0"/>
        </a:p>
      </dsp:txBody>
      <dsp:txXfrm>
        <a:off x="0" y="4133074"/>
        <a:ext cx="8229600" cy="1216800"/>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9C0C98-96C6-453C-B66D-25E0A2E34C98}">
      <dsp:nvSpPr>
        <dsp:cNvPr id="0" name=""/>
        <dsp:cNvSpPr/>
      </dsp:nvSpPr>
      <dsp:spPr>
        <a:xfrm>
          <a:off x="0" y="45540"/>
          <a:ext cx="8382000" cy="516671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1. Filloni mësimin me një diskutim hyrës mbi përdorimin e drogës:</a:t>
          </a:r>
          <a:br>
            <a:rPr lang="sq-AL" sz="2400" kern="1200" dirty="0" smtClean="0"/>
          </a:br>
          <a:r>
            <a:rPr lang="sq-AL" sz="2400" kern="1200" dirty="0" smtClean="0"/>
            <a:t>o Ç’dinë apo mendojnë nxënësit mbi përmasat e problemit të drogës në rang vendi. Po në lidhje me qytetin, lagjen, apo shkollën e tyre?</a:t>
          </a:r>
          <a:br>
            <a:rPr lang="sq-AL" sz="2400" kern="1200" dirty="0" smtClean="0"/>
          </a:br>
          <a:r>
            <a:rPr lang="sq-AL" sz="2400" kern="1200" dirty="0" smtClean="0"/>
            <a:t>o Ç’përmasa ka abuzimi i drogës në krahasim me atë të 10 viteve më parë, 20 viteve më parë, etj ?</a:t>
          </a:r>
          <a:br>
            <a:rPr lang="sq-AL" sz="2400" kern="1200" dirty="0" smtClean="0"/>
          </a:br>
          <a:r>
            <a:rPr lang="sq-AL" sz="2400" kern="1200" dirty="0" smtClean="0"/>
            <a:t>o Pse sipas tyre (nxënësve) përdorimi i drogës është aq i përhapur?</a:t>
          </a:r>
          <a:br>
            <a:rPr lang="sq-AL" sz="2400" kern="1200" dirty="0" smtClean="0"/>
          </a:br>
          <a:r>
            <a:rPr lang="sq-AL" sz="2400" kern="1200" dirty="0" smtClean="0"/>
            <a:t>o Cilat janë arsyet e mundshme pse njerëzit(të rinjtë) fillojnë përdorimin e drogës?</a:t>
          </a:r>
          <a:br>
            <a:rPr lang="sq-AL" sz="2400" kern="1200" dirty="0" smtClean="0"/>
          </a:br>
          <a:r>
            <a:rPr lang="sq-AL" sz="2400" kern="1200" dirty="0" smtClean="0"/>
            <a:t>o Kur dikush bëhet i varur nga droga, kush e kontrollon varësinë? Përdoruesi, apo vet droga?</a:t>
          </a:r>
          <a:br>
            <a:rPr lang="sq-AL" sz="2400" kern="1200" dirty="0" smtClean="0"/>
          </a:br>
          <a:endParaRPr lang="en-US" sz="2400" kern="1200" dirty="0"/>
        </a:p>
      </dsp:txBody>
      <dsp:txXfrm>
        <a:off x="0" y="45540"/>
        <a:ext cx="8382000" cy="5166719"/>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C9A0F9-0D3A-467C-9FB9-4D5B93A2FB60}">
      <dsp:nvSpPr>
        <dsp:cNvPr id="0" name=""/>
        <dsp:cNvSpPr/>
      </dsp:nvSpPr>
      <dsp:spPr>
        <a:xfrm>
          <a:off x="0" y="14318"/>
          <a:ext cx="8686800" cy="228384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noProof="1" smtClean="0"/>
            <a:t>2. Shpjegojini nxënësve se ata do të punojnë në një projekt 4 ditor, nga i cili ata do të zgjerojnë informacionin dhënë në video me faktet dhe idetë e tyre. Ata do të prezantojnë një </a:t>
          </a:r>
          <a:r>
            <a:rPr lang="sq-AL" sz="2800" i="1" kern="1200" noProof="1" smtClean="0"/>
            <a:t>talk show</a:t>
          </a:r>
          <a:r>
            <a:rPr lang="sq-AL" sz="2800" kern="1200" noProof="1" smtClean="0"/>
            <a:t> të titulluar "Show informativ mbi drogat". </a:t>
          </a:r>
          <a:endParaRPr lang="sq-AL" sz="2800" kern="1200" noProof="1"/>
        </a:p>
      </dsp:txBody>
      <dsp:txXfrm>
        <a:off x="0" y="14318"/>
        <a:ext cx="8686800" cy="2283840"/>
      </dsp:txXfrm>
    </dsp:sp>
    <dsp:sp modelId="{B59788BA-D6E8-43A0-BECC-0873E0A8A1F4}">
      <dsp:nvSpPr>
        <dsp:cNvPr id="0" name=""/>
        <dsp:cNvSpPr/>
      </dsp:nvSpPr>
      <dsp:spPr>
        <a:xfrm>
          <a:off x="0" y="2321198"/>
          <a:ext cx="8686800" cy="228384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3. Nxënësit do të ndahen në grupe. Në një enë do të vendosen letra të palosura ku në secilën është shënuar një kategori droge. Çdo përfaqësues grupi do të tërheqë një letër të palosur. </a:t>
          </a:r>
          <a:endParaRPr lang="en-US" sz="2800" kern="1200" dirty="0"/>
        </a:p>
      </dsp:txBody>
      <dsp:txXfrm>
        <a:off x="0" y="2321198"/>
        <a:ext cx="8686800" cy="2283840"/>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A5ABC6-8D0F-4897-9987-B422DAFC81D0}">
      <dsp:nvSpPr>
        <dsp:cNvPr id="0" name=""/>
        <dsp:cNvSpPr/>
      </dsp:nvSpPr>
      <dsp:spPr>
        <a:xfrm>
          <a:off x="0" y="2404"/>
          <a:ext cx="8458200" cy="3076734"/>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4. Secili grup do ti përgjigjet fakteve që përfshijnë kategorinë përkatëse të drogave, si emërtimi i tyre i rrugës, format, efektet afatshkurtëra dhe afatgjata në trup, dhe trajtimi. Grupet duhet gjithashtu të hulumtojnë varësinë dhe procesin e shërimit në përgjithësi, si dhe efektet e abuzimit të drogës në shoqëri, familje, tek shokët, në shkollë,  punë, etj.</a:t>
          </a:r>
          <a:endParaRPr lang="en-US" sz="2400" kern="1200" dirty="0" smtClean="0"/>
        </a:p>
        <a:p>
          <a:pPr lvl="0" algn="l" defTabSz="1066800" rtl="0">
            <a:lnSpc>
              <a:spcPct val="90000"/>
            </a:lnSpc>
            <a:spcBef>
              <a:spcPct val="0"/>
            </a:spcBef>
            <a:spcAft>
              <a:spcPct val="35000"/>
            </a:spcAft>
          </a:pPr>
          <a:endParaRPr lang="sq-AL" sz="2300" kern="1200" dirty="0"/>
        </a:p>
      </dsp:txBody>
      <dsp:txXfrm>
        <a:off x="0" y="2404"/>
        <a:ext cx="8458200" cy="3076734"/>
      </dsp:txXfrm>
    </dsp:sp>
    <dsp:sp modelId="{4DF60479-8AD5-4229-ACF2-5AC121D1D7CF}">
      <dsp:nvSpPr>
        <dsp:cNvPr id="0" name=""/>
        <dsp:cNvSpPr/>
      </dsp:nvSpPr>
      <dsp:spPr>
        <a:xfrm>
          <a:off x="0" y="3093060"/>
          <a:ext cx="8458200" cy="3076734"/>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q-AL" sz="2400" kern="1200" smtClean="0">
              <a:cs typeface="Times New Roman" pitchFamily="18" charset="0"/>
            </a:rPr>
            <a:t>5. Secili grup do të përgjigjet duke përshkruar situatat e reagimeve pozitive nga presioni “peers” . Situatat e mundshme përfshijnë:</a:t>
          </a:r>
          <a:br>
            <a:rPr lang="sq-AL" sz="2400" kern="1200" smtClean="0">
              <a:cs typeface="Times New Roman" pitchFamily="18" charset="0"/>
            </a:rPr>
          </a:br>
          <a:r>
            <a:rPr lang="sq-AL" sz="2400" kern="1200" smtClean="0">
              <a:cs typeface="Times New Roman" pitchFamily="18" charset="0"/>
            </a:rPr>
            <a:t>o lorgohu nga njerëzit që diskutojnë mbi përdorimin e drogës</a:t>
          </a:r>
          <a:br>
            <a:rPr lang="sq-AL" sz="2400" kern="1200" smtClean="0">
              <a:cs typeface="Times New Roman" pitchFamily="18" charset="0"/>
            </a:rPr>
          </a:br>
          <a:r>
            <a:rPr lang="sq-AL" sz="2400" kern="1200" smtClean="0">
              <a:cs typeface="Times New Roman" pitchFamily="18" charset="0"/>
            </a:rPr>
            <a:t>o distancohu nga shokët që përdorin drogën</a:t>
          </a:r>
          <a:br>
            <a:rPr lang="sq-AL" sz="2400" kern="1200" smtClean="0">
              <a:cs typeface="Times New Roman" pitchFamily="18" charset="0"/>
            </a:rPr>
          </a:br>
          <a:r>
            <a:rPr lang="sq-AL" sz="2400" kern="1200" smtClean="0">
              <a:cs typeface="Times New Roman" pitchFamily="18" charset="0"/>
            </a:rPr>
            <a:t>o bashkohu me një grup “drug free”</a:t>
          </a:r>
          <a:br>
            <a:rPr lang="sq-AL" sz="2400" kern="1200" smtClean="0">
              <a:cs typeface="Times New Roman" pitchFamily="18" charset="0"/>
            </a:rPr>
          </a:br>
          <a:r>
            <a:rPr lang="sq-AL" sz="2400" kern="1200" smtClean="0">
              <a:cs typeface="Times New Roman" pitchFamily="18" charset="0"/>
            </a:rPr>
            <a:t>o refuzo të marrësh pjesë në një parti ku përdoret droga.</a:t>
          </a:r>
          <a:endParaRPr lang="en-US" sz="2400" kern="1200" dirty="0"/>
        </a:p>
      </dsp:txBody>
      <dsp:txXfrm>
        <a:off x="0" y="3093060"/>
        <a:ext cx="8458200" cy="3076734"/>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9CCC5-6BF8-4116-ADDF-CDBD857EB0FC}">
      <dsp:nvSpPr>
        <dsp:cNvPr id="0" name=""/>
        <dsp:cNvSpPr/>
      </dsp:nvSpPr>
      <dsp:spPr>
        <a:xfrm>
          <a:off x="0" y="210600"/>
          <a:ext cx="8458200" cy="16965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sq-AL" sz="2500" kern="1200" dirty="0" smtClean="0"/>
            <a:t>6. Në ditën e parë të mësimit studentët duhet të organizohen brenda grupeve të tyre, duke i ndarë përgjegjësitë kërkimore.</a:t>
          </a:r>
          <a:br>
            <a:rPr lang="sq-AL" sz="2500" kern="1200" dirty="0" smtClean="0"/>
          </a:br>
          <a:endParaRPr lang="en-US" sz="2500" kern="1200" dirty="0"/>
        </a:p>
      </dsp:txBody>
      <dsp:txXfrm>
        <a:off x="0" y="210600"/>
        <a:ext cx="8458200" cy="1696500"/>
      </dsp:txXfrm>
    </dsp:sp>
    <dsp:sp modelId="{4451F2B2-E3AC-4348-A6C8-506C96CA3773}">
      <dsp:nvSpPr>
        <dsp:cNvPr id="0" name=""/>
        <dsp:cNvSpPr/>
      </dsp:nvSpPr>
      <dsp:spPr>
        <a:xfrm>
          <a:off x="0" y="1979100"/>
          <a:ext cx="8458200" cy="16965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sq-AL" sz="2500" kern="1200" dirty="0" smtClean="0"/>
            <a:t>7. Në ditën e dytë, studentët do të vazhdojnë kërkimin, në libra apo në internet, ndërsa regjistrojnë rezultatet e tyre.</a:t>
          </a:r>
          <a:br>
            <a:rPr lang="sq-AL" sz="2500" kern="1200" dirty="0" smtClean="0"/>
          </a:br>
          <a:r>
            <a:rPr lang="sq-AL" sz="2500" kern="1200" dirty="0" smtClean="0"/>
            <a:t/>
          </a:r>
          <a:br>
            <a:rPr lang="sq-AL" sz="2500" kern="1200" dirty="0" smtClean="0"/>
          </a:br>
          <a:endParaRPr lang="sq-AL" sz="2500" kern="1200" dirty="0"/>
        </a:p>
      </dsp:txBody>
      <dsp:txXfrm>
        <a:off x="0" y="1979100"/>
        <a:ext cx="8458200" cy="1696500"/>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AE676D-29A3-4861-B20B-1777FCADC2EB}">
      <dsp:nvSpPr>
        <dsp:cNvPr id="0" name=""/>
        <dsp:cNvSpPr/>
      </dsp:nvSpPr>
      <dsp:spPr>
        <a:xfrm>
          <a:off x="0" y="7679"/>
          <a:ext cx="8991600" cy="293436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noProof="1" smtClean="0"/>
            <a:t>8. Ditën e tretë do punohet me grupet për të organizuar prezantimin (talk show) e tyre dhe materialet që do të paraqitet. Mundohuni që formatet e prezantimit të jenë sa më kreative, ku nxënësit të  demostrojnë në mënyra jo shablone idetë e tyre . Idetë e mundshme përfshijnë psh:</a:t>
          </a:r>
        </a:p>
        <a:p>
          <a:pPr lvl="0" algn="l" defTabSz="1066800" rtl="0">
            <a:lnSpc>
              <a:spcPct val="90000"/>
            </a:lnSpc>
            <a:spcBef>
              <a:spcPct val="0"/>
            </a:spcBef>
            <a:spcAft>
              <a:spcPct val="35000"/>
            </a:spcAft>
          </a:pPr>
          <a:r>
            <a:rPr lang="sq-AL" sz="2400" kern="1200" noProof="1" smtClean="0"/>
            <a:t>•Një intevistë me një dipendent droge në trajtim                                                                     </a:t>
          </a:r>
        </a:p>
        <a:p>
          <a:pPr lvl="0" algn="l" defTabSz="1066800" rtl="0">
            <a:lnSpc>
              <a:spcPct val="90000"/>
            </a:lnSpc>
            <a:spcBef>
              <a:spcPct val="0"/>
            </a:spcBef>
            <a:spcAft>
              <a:spcPct val="35000"/>
            </a:spcAft>
          </a:pPr>
          <a:r>
            <a:rPr lang="sq-AL" sz="2400" kern="1200" noProof="1" smtClean="0"/>
            <a:t>•Një intervistë me një mjek adiksionist apo </a:t>
          </a:r>
          <a:r>
            <a:rPr lang="sq-AL" sz="2400" kern="1200" dirty="0" smtClean="0"/>
            <a:t>psikolog, etj.</a:t>
          </a:r>
          <a:r>
            <a:rPr lang="sq-AL" sz="2300" kern="1200" dirty="0" smtClean="0"/>
            <a:t> </a:t>
          </a:r>
          <a:endParaRPr lang="en-US" sz="2300" kern="1200" dirty="0"/>
        </a:p>
      </dsp:txBody>
      <dsp:txXfrm>
        <a:off x="0" y="7679"/>
        <a:ext cx="8991600" cy="2934360"/>
      </dsp:txXfrm>
    </dsp:sp>
    <dsp:sp modelId="{78802F67-1518-4829-A9EF-346A15430B29}">
      <dsp:nvSpPr>
        <dsp:cNvPr id="0" name=""/>
        <dsp:cNvSpPr/>
      </dsp:nvSpPr>
      <dsp:spPr>
        <a:xfrm>
          <a:off x="0" y="2942040"/>
          <a:ext cx="8991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83" tIns="27940" rIns="156464" bIns="27940" numCol="1" spcCol="1270" anchor="t" anchorCtr="0">
          <a:noAutofit/>
        </a:bodyPr>
        <a:lstStyle/>
        <a:p>
          <a:pPr marL="171450" lvl="1" indent="-171450" algn="l" defTabSz="755650" rtl="0">
            <a:lnSpc>
              <a:spcPct val="90000"/>
            </a:lnSpc>
            <a:spcBef>
              <a:spcPct val="0"/>
            </a:spcBef>
            <a:spcAft>
              <a:spcPct val="20000"/>
            </a:spcAft>
            <a:buChar char="••"/>
          </a:pPr>
          <a:endParaRPr lang="en-US" sz="1700" kern="1200" dirty="0"/>
        </a:p>
      </dsp:txBody>
      <dsp:txXfrm>
        <a:off x="0" y="2942040"/>
        <a:ext cx="8991600" cy="364320"/>
      </dsp:txXfrm>
    </dsp:sp>
    <dsp:sp modelId="{AE3A2C56-14F5-4B51-B517-F19B75B4EF49}">
      <dsp:nvSpPr>
        <dsp:cNvPr id="0" name=""/>
        <dsp:cNvSpPr/>
      </dsp:nvSpPr>
      <dsp:spPr>
        <a:xfrm>
          <a:off x="0" y="3306360"/>
          <a:ext cx="8991600" cy="293436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q-AL" sz="2400" kern="1200" dirty="0" smtClean="0"/>
            <a:t>9. Ditët e katërt apo edhe të pestë do të prezantohen referatet përkatëse. Këto prezantime të jenë interaktive.</a:t>
          </a:r>
          <a:endParaRPr lang="en-US" sz="2400" kern="1200" dirty="0"/>
        </a:p>
      </dsp:txBody>
      <dsp:txXfrm>
        <a:off x="0" y="3306360"/>
        <a:ext cx="8991600" cy="2934360"/>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5A6E42-7B5D-415C-A2A2-7DAB3742114E}">
      <dsp:nvSpPr>
        <dsp:cNvPr id="0" name=""/>
        <dsp:cNvSpPr/>
      </dsp:nvSpPr>
      <dsp:spPr>
        <a:xfrm rot="5400000">
          <a:off x="3684156" y="1523"/>
          <a:ext cx="4445734" cy="5559552"/>
        </a:xfrm>
        <a:prstGeom prst="round2SameRect">
          <a:avLst/>
        </a:prstGeom>
        <a:solidFill>
          <a:schemeClr val="accent1">
            <a:lumMod val="50000"/>
          </a:schemeClr>
        </a:solidFill>
        <a:ln w="38100" cap="flat" cmpd="sng" algn="ctr">
          <a:solidFill>
            <a:schemeClr val="accent1">
              <a:shade val="50000"/>
            </a:schemeClr>
          </a:solidFill>
          <a:prstDash val="solid"/>
        </a:ln>
        <a:effectLst/>
        <a:sp3d extrusionH="50600">
          <a:bevelT/>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përgjigjes mbi kategorinë dhe format e drogës dhe se si ajo merret: </a:t>
          </a:r>
          <a:r>
            <a:rPr lang="sq-AL" sz="1800" b="1" i="1" u="sng" kern="1200" noProof="1" smtClean="0">
              <a:solidFill>
                <a:schemeClr val="accent1">
                  <a:lumMod val="20000"/>
                  <a:lumOff val="80000"/>
                </a:schemeClr>
              </a:solidFill>
            </a:rPr>
            <a:t>15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përgjigjes mbi emërtimin në rrugë dhe emrit të zakonshëm të drogës: </a:t>
          </a:r>
          <a:r>
            <a:rPr lang="sq-AL" sz="1800" b="1" i="1" u="sng" kern="1200" noProof="1" smtClean="0">
              <a:solidFill>
                <a:schemeClr val="accent1">
                  <a:lumMod val="20000"/>
                  <a:lumOff val="80000"/>
                </a:schemeClr>
              </a:solidFill>
            </a:rPr>
            <a:t>10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përgjigjes mbi drogat e  tjera të të njëjtës kategori: </a:t>
          </a:r>
          <a:r>
            <a:rPr lang="sq-AL" sz="1800" b="1" i="1" u="sng" kern="1200" noProof="1" smtClean="0">
              <a:solidFill>
                <a:schemeClr val="accent1">
                  <a:lumMod val="20000"/>
                  <a:lumOff val="80000"/>
                </a:schemeClr>
              </a:solidFill>
            </a:rPr>
            <a:t>10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efekteve afat-shkurtëra dhe afat-gjata në trup: </a:t>
          </a:r>
          <a:r>
            <a:rPr lang="sq-AL" sz="1800" b="1" i="1" u="sng" kern="1200" noProof="1" smtClean="0">
              <a:solidFill>
                <a:schemeClr val="accent1">
                  <a:lumMod val="20000"/>
                  <a:lumOff val="80000"/>
                </a:schemeClr>
              </a:solidFill>
            </a:rPr>
            <a:t>10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përgjigjes mbi varësinë dhe procesin e shërimit: </a:t>
          </a:r>
          <a:r>
            <a:rPr lang="sq-AL" sz="1800" b="1" i="1" u="sng" kern="1200" noProof="1" smtClean="0">
              <a:solidFill>
                <a:schemeClr val="accent1">
                  <a:lumMod val="20000"/>
                  <a:lumOff val="80000"/>
                </a:schemeClr>
              </a:solidFill>
            </a:rPr>
            <a:t>15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përgjigjes mbi përshkrimin e situatave të qëndrimit pozitiv ndaj presionit “peers”: </a:t>
          </a:r>
          <a:r>
            <a:rPr lang="sq-AL" sz="1800" b="1" i="1" u="sng" kern="1200" noProof="1" smtClean="0">
              <a:solidFill>
                <a:schemeClr val="accent1">
                  <a:lumMod val="20000"/>
                  <a:lumOff val="80000"/>
                </a:schemeClr>
              </a:solidFill>
            </a:rPr>
            <a:t>15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kompleksitetit dhe atraktivitetit të referimit: </a:t>
          </a:r>
          <a:r>
            <a:rPr lang="sq-AL" sz="1800" b="1" i="1" u="sng" kern="1200" noProof="1" smtClean="0">
              <a:solidFill>
                <a:schemeClr val="accent1">
                  <a:lumMod val="20000"/>
                  <a:lumOff val="80000"/>
                </a:schemeClr>
              </a:solidFill>
            </a:rPr>
            <a:t>15 pikë</a:t>
          </a:r>
          <a:endParaRPr lang="sq-AL" sz="1800" b="1" i="1" u="sng" kern="1200" noProof="1">
            <a:solidFill>
              <a:schemeClr val="accent1">
                <a:lumMod val="20000"/>
                <a:lumOff val="80000"/>
              </a:schemeClr>
            </a:solidFill>
          </a:endParaRPr>
        </a:p>
        <a:p>
          <a:pPr marL="171450" lvl="1" indent="-171450" algn="l" defTabSz="800100" rtl="0">
            <a:lnSpc>
              <a:spcPct val="90000"/>
            </a:lnSpc>
            <a:spcBef>
              <a:spcPct val="0"/>
            </a:spcBef>
            <a:spcAft>
              <a:spcPct val="15000"/>
            </a:spcAft>
            <a:buChar char="••"/>
          </a:pPr>
          <a:r>
            <a:rPr lang="sq-AL" sz="1800" i="1" kern="1200" noProof="1" smtClean="0">
              <a:solidFill>
                <a:schemeClr val="accent1">
                  <a:lumMod val="20000"/>
                  <a:lumOff val="80000"/>
                </a:schemeClr>
              </a:solidFill>
            </a:rPr>
            <a:t>Referuar kontributit në përpjekjet e grupit: </a:t>
          </a:r>
          <a:r>
            <a:rPr lang="sq-AL" sz="1800" b="1" i="1" u="sng" kern="1200" noProof="1" smtClean="0">
              <a:solidFill>
                <a:schemeClr val="accent1">
                  <a:lumMod val="20000"/>
                  <a:lumOff val="80000"/>
                </a:schemeClr>
              </a:solidFill>
            </a:rPr>
            <a:t>10 pikë</a:t>
          </a:r>
          <a:r>
            <a:rPr lang="sq-AL" sz="1800" b="1" i="1" kern="1200" noProof="1" smtClean="0">
              <a:solidFill>
                <a:schemeClr val="accent1">
                  <a:lumMod val="20000"/>
                  <a:lumOff val="80000"/>
                </a:schemeClr>
              </a:solidFill>
            </a:rPr>
            <a:t>.</a:t>
          </a:r>
          <a:endParaRPr lang="sq-AL" sz="1800" b="1" i="1" kern="1200" noProof="1">
            <a:solidFill>
              <a:schemeClr val="accent1">
                <a:lumMod val="20000"/>
                <a:lumOff val="80000"/>
              </a:schemeClr>
            </a:solidFill>
          </a:endParaRPr>
        </a:p>
      </dsp:txBody>
      <dsp:txXfrm rot="5400000">
        <a:off x="3684156" y="1523"/>
        <a:ext cx="4445734" cy="5559552"/>
      </dsp:txXfrm>
    </dsp:sp>
    <dsp:sp modelId="{1ED85FF7-F092-46DB-8ECB-ACDFCB240FA2}">
      <dsp:nvSpPr>
        <dsp:cNvPr id="0" name=""/>
        <dsp:cNvSpPr/>
      </dsp:nvSpPr>
      <dsp:spPr>
        <a:xfrm>
          <a:off x="0" y="2716"/>
          <a:ext cx="3127248" cy="5557167"/>
        </a:xfrm>
        <a:prstGeom prst="roundRect">
          <a:avLst/>
        </a:prstGeom>
        <a:solidFill>
          <a:schemeClr val="accent3">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sq-AL" sz="2400" kern="1200" dirty="0" smtClean="0"/>
            <a:t>Vlerësimi do të jetë një kombinim i vlerësimit individual dhe atij kolektiv, në përputhje me shkallën e mëposhtme me total 100 pikë:</a:t>
          </a:r>
          <a:r>
            <a:rPr lang="sq-AL" sz="3000" i="1" kern="1200" dirty="0" smtClean="0"/>
            <a:t/>
          </a:r>
          <a:br>
            <a:rPr lang="sq-AL" sz="3000" i="1" kern="1200" dirty="0" smtClean="0"/>
          </a:br>
          <a:endParaRPr lang="en-US" sz="3000" i="1" kern="1200" dirty="0"/>
        </a:p>
      </dsp:txBody>
      <dsp:txXfrm>
        <a:off x="0" y="2716"/>
        <a:ext cx="3127248" cy="55571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FA122F-FC72-4816-9EB8-EA07430AEE3B}">
      <dsp:nvSpPr>
        <dsp:cNvPr id="0" name=""/>
        <dsp:cNvSpPr/>
      </dsp:nvSpPr>
      <dsp:spPr>
        <a:xfrm>
          <a:off x="0" y="322"/>
          <a:ext cx="8229600" cy="1871097"/>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Shkruani përsëri përgjigjet e tyre në një letër tjetër.</a:t>
          </a:r>
          <a:endParaRPr lang="it-IT" sz="3200" kern="1200" dirty="0"/>
        </a:p>
      </dsp:txBody>
      <dsp:txXfrm>
        <a:off x="0" y="322"/>
        <a:ext cx="8229600" cy="1871097"/>
      </dsp:txXfrm>
    </dsp:sp>
    <dsp:sp modelId="{3FC9932A-12E7-416B-A327-3C109E9DEBEF}">
      <dsp:nvSpPr>
        <dsp:cNvPr id="0" name=""/>
        <dsp:cNvSpPr/>
      </dsp:nvSpPr>
      <dsp:spPr>
        <a:xfrm>
          <a:off x="0" y="1883851"/>
          <a:ext cx="8229600" cy="1871097"/>
        </a:xfrm>
        <a:prstGeom prst="roundRec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Diskutoni me studentët mbi ciklin e varësisë</a:t>
          </a:r>
          <a:r>
            <a:rPr lang="en-US" sz="3200" kern="1200" dirty="0" smtClean="0"/>
            <a:t> (</a:t>
          </a:r>
          <a:r>
            <a:rPr lang="en-US" sz="3200" kern="1200" dirty="0" err="1" smtClean="0"/>
            <a:t>referojuni</a:t>
          </a:r>
          <a:r>
            <a:rPr lang="en-US" sz="3200" kern="1200" dirty="0" smtClean="0"/>
            <a:t> </a:t>
          </a:r>
          <a:r>
            <a:rPr lang="sq-AL" sz="3200" kern="1200" noProof="1" smtClean="0"/>
            <a:t>teorive </a:t>
          </a:r>
          <a:r>
            <a:rPr lang="sq-AL" sz="3200" kern="1200" dirty="0" smtClean="0"/>
            <a:t>shkencore se pse eksperimentimi me drogë mund të çojë në varësinë prej saj. </a:t>
          </a:r>
          <a:endParaRPr lang="en-US" sz="3200" kern="1200" dirty="0"/>
        </a:p>
      </dsp:txBody>
      <dsp:txXfrm>
        <a:off x="0" y="1883851"/>
        <a:ext cx="8229600" cy="1871097"/>
      </dsp:txXfrm>
    </dsp:sp>
    <dsp:sp modelId="{9D1829A0-C8CC-4F25-B541-144B240EEB01}">
      <dsp:nvSpPr>
        <dsp:cNvPr id="0" name=""/>
        <dsp:cNvSpPr/>
      </dsp:nvSpPr>
      <dsp:spPr>
        <a:xfrm>
          <a:off x="0" y="3767379"/>
          <a:ext cx="8229600" cy="1871097"/>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Apo nxënësit  mund të lundrojnë në Web-pages mbi varësitë e drogave.</a:t>
          </a:r>
          <a:endParaRPr lang="en-US" sz="3200" kern="1200" dirty="0"/>
        </a:p>
      </dsp:txBody>
      <dsp:txXfrm>
        <a:off x="0" y="3767379"/>
        <a:ext cx="8229600" cy="1871097"/>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6C068D-A471-490C-9F28-B85E7A06CFB6}">
      <dsp:nvSpPr>
        <dsp:cNvPr id="0" name=""/>
        <dsp:cNvSpPr/>
      </dsp:nvSpPr>
      <dsp:spPr>
        <a:xfrm>
          <a:off x="0" y="301995"/>
          <a:ext cx="8229600" cy="1486484"/>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Nxënësit mund të prezantojnë referatin e tyre në klasa të tjera të shkollës ose më gjërë.</a:t>
          </a:r>
          <a:endParaRPr lang="en-US" sz="2800" kern="1200" dirty="0"/>
        </a:p>
      </dsp:txBody>
      <dsp:txXfrm>
        <a:off x="0" y="301995"/>
        <a:ext cx="8229600" cy="1486484"/>
      </dsp:txXfrm>
    </dsp:sp>
    <dsp:sp modelId="{3D2C4944-A416-4156-8E5C-D3F08FA36EEA}">
      <dsp:nvSpPr>
        <dsp:cNvPr id="0" name=""/>
        <dsp:cNvSpPr/>
      </dsp:nvSpPr>
      <dsp:spPr>
        <a:xfrm>
          <a:off x="0" y="1869119"/>
          <a:ext cx="8229600" cy="1486484"/>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Ata mundet gjithashtu të planifikojnë një fushatë të gjerë mbi teknikat pozitive ndaj presionit peers dhe teknikat e rezistencës ndaj këtij presioni.</a:t>
          </a:r>
          <a:endParaRPr lang="en-US" sz="2800" kern="1200" dirty="0"/>
        </a:p>
      </dsp:txBody>
      <dsp:txXfrm>
        <a:off x="0" y="1869119"/>
        <a:ext cx="8229600" cy="1486484"/>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2A5F93-6443-41A3-AB81-9C17A1DBE824}">
      <dsp:nvSpPr>
        <dsp:cNvPr id="0" name=""/>
        <dsp:cNvSpPr/>
      </dsp:nvSpPr>
      <dsp:spPr>
        <a:xfrm>
          <a:off x="0" y="115499"/>
          <a:ext cx="8229600" cy="1216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Web Sites  të informacionit mbi drogat  </a:t>
          </a:r>
          <a:endParaRPr lang="en-US" sz="2800" kern="1200" dirty="0"/>
        </a:p>
      </dsp:txBody>
      <dsp:txXfrm>
        <a:off x="0" y="115499"/>
        <a:ext cx="8229600" cy="1216800"/>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6337ED-4470-4C45-A277-5DAC3D5EFBAC}">
      <dsp:nvSpPr>
        <dsp:cNvPr id="0" name=""/>
        <dsp:cNvSpPr/>
      </dsp:nvSpPr>
      <dsp:spPr>
        <a:xfrm>
          <a:off x="0" y="178062"/>
          <a:ext cx="8229600" cy="43524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sq-AL" sz="3100" kern="1200" dirty="0" smtClean="0"/>
            <a:t>Studentët do të diskutojnë ndikimet kulturore në përdorimin e drogave të klubit, të identifikojnë karakteristikat e veçanta të drogave të klubit dhe mënyrat e përdorimit të tyre, të vlerësojnë besueshmërinë e burimeve të informacionit mbi këto droga, dhe rritjen e ndërgjegjësimit të komunitetit për çështjet që lidhen me drogat klubit.</a:t>
          </a:r>
          <a:br>
            <a:rPr lang="sq-AL" sz="3100" kern="1200" dirty="0" smtClean="0"/>
          </a:br>
          <a:endParaRPr lang="en-US" sz="3100" kern="1200" dirty="0"/>
        </a:p>
      </dsp:txBody>
      <dsp:txXfrm>
        <a:off x="0" y="178062"/>
        <a:ext cx="8229600" cy="4352400"/>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450504-0D3E-4C16-8EB9-25A527BE3FDB}">
      <dsp:nvSpPr>
        <dsp:cNvPr id="0" name=""/>
        <dsp:cNvSpPr/>
      </dsp:nvSpPr>
      <dsp:spPr>
        <a:xfrm>
          <a:off x="0" y="1350"/>
          <a:ext cx="8229600" cy="13689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sq-AL" sz="3600" kern="1200" dirty="0" smtClean="0"/>
            <a:t>Parandalimi i përdorimit të drogave të klubit nga të rinjtë.</a:t>
          </a:r>
          <a:endParaRPr lang="en-US" sz="3600" kern="1200" dirty="0"/>
        </a:p>
      </dsp:txBody>
      <dsp:txXfrm>
        <a:off x="0" y="1350"/>
        <a:ext cx="8229600" cy="1368900"/>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41B91A-A8A3-4964-B0F4-08DEB131BC95}">
      <dsp:nvSpPr>
        <dsp:cNvPr id="0" name=""/>
        <dsp:cNvSpPr/>
      </dsp:nvSpPr>
      <dsp:spPr>
        <a:xfrm>
          <a:off x="0" y="77399"/>
          <a:ext cx="8229600" cy="1216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sq-AL" sz="3600" kern="1200" dirty="0" smtClean="0"/>
            <a:t>Tre orë mësimi</a:t>
          </a:r>
          <a:endParaRPr lang="en-US" sz="3600" kern="1200" dirty="0"/>
        </a:p>
      </dsp:txBody>
      <dsp:txXfrm>
        <a:off x="0" y="77399"/>
        <a:ext cx="8229600" cy="1216800"/>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009AA4-7C93-4675-BDF0-8E3D3BDFF1D6}">
      <dsp:nvSpPr>
        <dsp:cNvPr id="0" name=""/>
        <dsp:cNvSpPr/>
      </dsp:nvSpPr>
      <dsp:spPr>
        <a:xfrm>
          <a:off x="0" y="4244"/>
          <a:ext cx="7467600" cy="98865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t>Kompiutër me akces interneti </a:t>
          </a:r>
          <a:endParaRPr lang="en-US" sz="2600" kern="1200" dirty="0"/>
        </a:p>
      </dsp:txBody>
      <dsp:txXfrm>
        <a:off x="0" y="4244"/>
        <a:ext cx="7467600" cy="988650"/>
      </dsp:txXfrm>
    </dsp:sp>
    <dsp:sp modelId="{8A31462A-301A-4FEC-8645-8B5A1ACFA660}">
      <dsp:nvSpPr>
        <dsp:cNvPr id="0" name=""/>
        <dsp:cNvSpPr/>
      </dsp:nvSpPr>
      <dsp:spPr>
        <a:xfrm>
          <a:off x="0" y="1067774"/>
          <a:ext cx="7467600" cy="988650"/>
        </a:xfrm>
        <a:prstGeom prst="roundRec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t>Printer</a:t>
          </a:r>
          <a:endParaRPr lang="en-US" sz="2600" kern="1200" dirty="0"/>
        </a:p>
      </dsp:txBody>
      <dsp:txXfrm>
        <a:off x="0" y="1067774"/>
        <a:ext cx="7467600" cy="988650"/>
      </dsp:txXfrm>
    </dsp:sp>
    <dsp:sp modelId="{C5C5A418-6CF5-426F-83AD-EFA7C0D06672}">
      <dsp:nvSpPr>
        <dsp:cNvPr id="0" name=""/>
        <dsp:cNvSpPr/>
      </dsp:nvSpPr>
      <dsp:spPr>
        <a:xfrm>
          <a:off x="0" y="2131304"/>
          <a:ext cx="7467600" cy="98865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t>Letra format A4</a:t>
          </a:r>
          <a:br>
            <a:rPr lang="it-IT" sz="2600" kern="1200" dirty="0" smtClean="0"/>
          </a:br>
          <a:endParaRPr lang="en-US" sz="2600" kern="1200" dirty="0"/>
        </a:p>
      </dsp:txBody>
      <dsp:txXfrm>
        <a:off x="0" y="2131304"/>
        <a:ext cx="7467600" cy="988650"/>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C90D19-A111-4533-8AB2-913230CC001D}">
      <dsp:nvSpPr>
        <dsp:cNvPr id="0" name=""/>
        <dsp:cNvSpPr/>
      </dsp:nvSpPr>
      <dsp:spPr>
        <a:xfrm>
          <a:off x="0" y="125099"/>
          <a:ext cx="8153400" cy="2035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sq-AL" sz="3000" kern="1200" dirty="0" smtClean="0"/>
            <a:t>Para ditës së mësimit, i kërkoni nxënësve të identifikojë muzikë ose filma të përshtatshëm që i adresohen drogave të klubit.</a:t>
          </a:r>
          <a:br>
            <a:rPr lang="sq-AL" sz="3000" kern="1200" dirty="0" smtClean="0"/>
          </a:br>
          <a:endParaRPr lang="en-US" sz="3000" kern="1200" dirty="0"/>
        </a:p>
      </dsp:txBody>
      <dsp:txXfrm>
        <a:off x="0" y="125099"/>
        <a:ext cx="8153400" cy="2035800"/>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3695C9-B90E-4383-841E-5229CB7190D6}">
      <dsp:nvSpPr>
        <dsp:cNvPr id="0" name=""/>
        <dsp:cNvSpPr/>
      </dsp:nvSpPr>
      <dsp:spPr>
        <a:xfrm>
          <a:off x="0" y="30681"/>
          <a:ext cx="8763000" cy="39312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1. Kërkojuni nxënësve të relatojnë para klasës mbi lirikën, mesazhet, dhe / ose temën e këngëve, apo nëse është e mundur të interpretojnë një fragment të përshtatshëm kënge. Nxisni një diskutim mbi lirikën e këngëve, mesazhin e tyre, ndikimin e tyre në sjelljet e individëve, perceptimin e këngëtarit apo grupit, popullaritetin e tij/tyre, etj.</a:t>
          </a:r>
          <a:br>
            <a:rPr lang="sq-AL" sz="2800" kern="1200" dirty="0" smtClean="0"/>
          </a:br>
          <a:r>
            <a:rPr lang="sq-AL" sz="2800" kern="1200" dirty="0" smtClean="0"/>
            <a:t/>
          </a:r>
          <a:br>
            <a:rPr lang="sq-AL" sz="2800" kern="1200" dirty="0" smtClean="0"/>
          </a:br>
          <a:endParaRPr lang="en-US" sz="2800" kern="1200" dirty="0"/>
        </a:p>
      </dsp:txBody>
      <dsp:txXfrm>
        <a:off x="0" y="30681"/>
        <a:ext cx="8763000" cy="3931200"/>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CD644-C058-46E1-8CF3-9283B4958F22}">
      <dsp:nvSpPr>
        <dsp:cNvPr id="0" name=""/>
        <dsp:cNvSpPr/>
      </dsp:nvSpPr>
      <dsp:spPr>
        <a:xfrm>
          <a:off x="0" y="17429"/>
          <a:ext cx="7620000" cy="400374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sq-AL" sz="2900" kern="1200" noProof="1" smtClean="0"/>
            <a:t>2. Kërkoni nga nxënësit të përgjigjen se: </a:t>
          </a:r>
        </a:p>
        <a:p>
          <a:pPr lvl="0" algn="l" defTabSz="1289050" rtl="0">
            <a:lnSpc>
              <a:spcPct val="90000"/>
            </a:lnSpc>
            <a:spcBef>
              <a:spcPct val="0"/>
            </a:spcBef>
            <a:spcAft>
              <a:spcPct val="35000"/>
            </a:spcAft>
          </a:pPr>
          <a:r>
            <a:rPr lang="sq-AL" sz="2900" kern="1200" noProof="1" smtClean="0">
              <a:latin typeface="Calibri"/>
            </a:rPr>
            <a:t>• </a:t>
          </a:r>
          <a:r>
            <a:rPr lang="sq-AL" sz="2900" kern="1200" noProof="1" smtClean="0"/>
            <a:t>a besojnë ata në atë ç’ka përcjell lirika e këngës mbi drogat e klubit;</a:t>
          </a:r>
        </a:p>
        <a:p>
          <a:pPr lvl="0" algn="l" defTabSz="1289050" rtl="0">
            <a:lnSpc>
              <a:spcPct val="90000"/>
            </a:lnSpc>
            <a:spcBef>
              <a:spcPct val="0"/>
            </a:spcBef>
            <a:spcAft>
              <a:spcPct val="35000"/>
            </a:spcAft>
          </a:pPr>
          <a:r>
            <a:rPr lang="sq-AL" sz="2900" kern="1200" noProof="1" smtClean="0">
              <a:latin typeface="Calibri"/>
            </a:rPr>
            <a:t>• </a:t>
          </a:r>
          <a:r>
            <a:rPr lang="sq-AL" sz="2900" kern="1200" noProof="1" smtClean="0"/>
            <a:t>cilat droga konsiderohen "droga klubi“; </a:t>
          </a:r>
        </a:p>
        <a:p>
          <a:pPr lvl="0" algn="l" defTabSz="1289050" rtl="0">
            <a:lnSpc>
              <a:spcPct val="90000"/>
            </a:lnSpc>
            <a:spcBef>
              <a:spcPct val="0"/>
            </a:spcBef>
            <a:spcAft>
              <a:spcPct val="35000"/>
            </a:spcAft>
          </a:pPr>
          <a:r>
            <a:rPr lang="sq-AL" sz="2900" kern="1200" noProof="1" smtClean="0">
              <a:latin typeface="Calibri"/>
            </a:rPr>
            <a:t>• </a:t>
          </a:r>
          <a:r>
            <a:rPr lang="sq-AL" sz="2900" kern="1200" noProof="1" smtClean="0"/>
            <a:t>sa është i përhapur abuzimi i tyre; </a:t>
          </a:r>
        </a:p>
        <a:p>
          <a:pPr lvl="0" algn="l" defTabSz="1289050" rtl="0">
            <a:lnSpc>
              <a:spcPct val="90000"/>
            </a:lnSpc>
            <a:spcBef>
              <a:spcPct val="0"/>
            </a:spcBef>
            <a:spcAft>
              <a:spcPct val="35000"/>
            </a:spcAft>
          </a:pPr>
          <a:r>
            <a:rPr lang="sq-AL" sz="2900" kern="1200" noProof="1" smtClean="0">
              <a:latin typeface="Calibri"/>
            </a:rPr>
            <a:t>• </a:t>
          </a:r>
          <a:r>
            <a:rPr lang="sq-AL" sz="2900" kern="1200" noProof="1" smtClean="0"/>
            <a:t>cilat janë efektet; a mund të jepen shëmbuj real të përdorimit të tyre……….</a:t>
          </a:r>
          <a:endParaRPr lang="sq-AL" sz="2900" kern="1200" noProof="1"/>
        </a:p>
      </dsp:txBody>
      <dsp:txXfrm>
        <a:off x="0" y="17429"/>
        <a:ext cx="7620000" cy="4003740"/>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BD572F-9195-46E8-A638-0B3EE12604CD}">
      <dsp:nvSpPr>
        <dsp:cNvPr id="0" name=""/>
        <dsp:cNvSpPr/>
      </dsp:nvSpPr>
      <dsp:spPr>
        <a:xfrm>
          <a:off x="0" y="23580"/>
          <a:ext cx="7848600" cy="429624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q-AL" sz="2700" kern="1200" dirty="0" smtClean="0"/>
            <a:t>Pyetjet dhe diskutimi mund të përfshijnë: </a:t>
          </a:r>
          <a:endParaRPr lang="en-US" sz="2700" kern="1200" dirty="0" smtClean="0"/>
        </a:p>
        <a:p>
          <a:pPr lvl="0" algn="l" defTabSz="1200150" rtl="0">
            <a:lnSpc>
              <a:spcPct val="90000"/>
            </a:lnSpc>
            <a:spcBef>
              <a:spcPct val="0"/>
            </a:spcBef>
            <a:spcAft>
              <a:spcPct val="35000"/>
            </a:spcAft>
          </a:pPr>
          <a:r>
            <a:rPr lang="sq-AL" sz="2700" kern="1200" dirty="0" smtClean="0"/>
            <a:t>Sa popullore është kjo këngë? </a:t>
          </a:r>
          <a:endParaRPr lang="en-US" sz="2700" kern="1200" dirty="0" smtClean="0"/>
        </a:p>
        <a:p>
          <a:pPr lvl="0" algn="l" defTabSz="1200150" rtl="0">
            <a:lnSpc>
              <a:spcPct val="90000"/>
            </a:lnSpc>
            <a:spcBef>
              <a:spcPct val="0"/>
            </a:spcBef>
            <a:spcAft>
              <a:spcPct val="35000"/>
            </a:spcAft>
          </a:pPr>
          <a:r>
            <a:rPr lang="sq-AL" sz="2700" kern="1200" dirty="0" smtClean="0"/>
            <a:t>A ka ndonjë kufizim nga prindërit apo të tjerë në dëgjimin nga ju të kësaj muzike? </a:t>
          </a:r>
          <a:endParaRPr lang="en-US" sz="2700" kern="1200" dirty="0" smtClean="0"/>
        </a:p>
        <a:p>
          <a:pPr lvl="0" algn="l" defTabSz="1200150" rtl="0">
            <a:lnSpc>
              <a:spcPct val="90000"/>
            </a:lnSpc>
            <a:spcBef>
              <a:spcPct val="0"/>
            </a:spcBef>
            <a:spcAft>
              <a:spcPct val="35000"/>
            </a:spcAft>
          </a:pPr>
          <a:r>
            <a:rPr lang="sq-AL" sz="2700" kern="1200" dirty="0" smtClean="0"/>
            <a:t>Cili është mesazhi? </a:t>
          </a:r>
          <a:endParaRPr lang="en-US" sz="2700" kern="1200" dirty="0" smtClean="0"/>
        </a:p>
        <a:p>
          <a:pPr lvl="0" algn="l" defTabSz="1200150" rtl="0">
            <a:lnSpc>
              <a:spcPct val="90000"/>
            </a:lnSpc>
            <a:spcBef>
              <a:spcPct val="0"/>
            </a:spcBef>
            <a:spcAft>
              <a:spcPct val="35000"/>
            </a:spcAft>
          </a:pPr>
          <a:r>
            <a:rPr lang="sq-AL" sz="2700" kern="1200" dirty="0" smtClean="0"/>
            <a:t>Pse ju pëlqen apo nuk ju pëlqen kjo këngë? </a:t>
          </a:r>
          <a:endParaRPr lang="en-US" sz="2700" kern="1200" dirty="0" smtClean="0"/>
        </a:p>
        <a:p>
          <a:pPr lvl="0" algn="l" defTabSz="1200150" rtl="0">
            <a:lnSpc>
              <a:spcPct val="90000"/>
            </a:lnSpc>
            <a:spcBef>
              <a:spcPct val="0"/>
            </a:spcBef>
            <a:spcAft>
              <a:spcPct val="35000"/>
            </a:spcAft>
          </a:pPr>
          <a:r>
            <a:rPr lang="sq-AL" sz="2700" kern="1200" dirty="0" smtClean="0"/>
            <a:t>A ka mesazhe të holla nën ato të dukshme? </a:t>
          </a:r>
          <a:endParaRPr lang="en-US" sz="2700" kern="1200" dirty="0" smtClean="0"/>
        </a:p>
        <a:p>
          <a:pPr lvl="0" algn="l" defTabSz="1200150" rtl="0">
            <a:lnSpc>
              <a:spcPct val="90000"/>
            </a:lnSpc>
            <a:spcBef>
              <a:spcPct val="0"/>
            </a:spcBef>
            <a:spcAft>
              <a:spcPct val="35000"/>
            </a:spcAft>
          </a:pPr>
          <a:r>
            <a:rPr lang="sq-AL" sz="2700" kern="1200" dirty="0" smtClean="0"/>
            <a:t>A ndikojnë ato në sjelljen tuaj?</a:t>
          </a:r>
          <a:endParaRPr lang="en-US" sz="2700" kern="1200" dirty="0"/>
        </a:p>
      </dsp:txBody>
      <dsp:txXfrm>
        <a:off x="0" y="23580"/>
        <a:ext cx="7848600" cy="42962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B8072-4F07-423B-B63C-CFC934CBF46A}">
      <dsp:nvSpPr>
        <dsp:cNvPr id="0" name=""/>
        <dsp:cNvSpPr/>
      </dsp:nvSpPr>
      <dsp:spPr>
        <a:xfrm>
          <a:off x="0" y="4646141"/>
          <a:ext cx="8153400" cy="1524967"/>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sq-AL" sz="2600" kern="1200" smtClean="0"/>
            <a:t>• Individi është në kërkim të mënyrave për tu ndjerë më mirë, kështu që ai ose ajo fillon të marrë drogë.</a:t>
          </a:r>
          <a:r>
            <a:rPr lang="sq-AL" sz="2600" kern="1200" dirty="0" smtClean="0"/>
            <a:t/>
          </a:r>
          <a:br>
            <a:rPr lang="sq-AL" sz="2600" kern="1200" dirty="0" smtClean="0"/>
          </a:br>
          <a:endParaRPr lang="en-US" sz="2600" kern="1200" dirty="0"/>
        </a:p>
      </dsp:txBody>
      <dsp:txXfrm>
        <a:off x="0" y="4646141"/>
        <a:ext cx="8153400" cy="1524967"/>
      </dsp:txXfrm>
    </dsp:sp>
    <dsp:sp modelId="{4111848E-A256-4B24-9FAB-8DD885C7B7F4}">
      <dsp:nvSpPr>
        <dsp:cNvPr id="0" name=""/>
        <dsp:cNvSpPr/>
      </dsp:nvSpPr>
      <dsp:spPr>
        <a:xfrm rot="10800000">
          <a:off x="0" y="2323616"/>
          <a:ext cx="8153400" cy="2345399"/>
        </a:xfrm>
        <a:prstGeom prst="upArrowCallou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sq-AL" sz="2600" kern="1200" dirty="0" smtClean="0"/>
            <a:t>• Shqetësimi i ndjeshëm  për shkak të problemeve në familje apo në shkollë.</a:t>
          </a:r>
          <a:br>
            <a:rPr lang="sq-AL" sz="2600" kern="1200" dirty="0" smtClean="0"/>
          </a:br>
          <a:endParaRPr lang="en-US" sz="2600" kern="1200" dirty="0"/>
        </a:p>
      </dsp:txBody>
      <dsp:txXfrm rot="10800000">
        <a:off x="0" y="2323616"/>
        <a:ext cx="8153400" cy="2345399"/>
      </dsp:txXfrm>
    </dsp:sp>
    <dsp:sp modelId="{3D6C136C-61E2-4BD7-A9A6-55031BAB9A78}">
      <dsp:nvSpPr>
        <dsp:cNvPr id="0" name=""/>
        <dsp:cNvSpPr/>
      </dsp:nvSpPr>
      <dsp:spPr>
        <a:xfrm rot="10800000">
          <a:off x="0" y="1090"/>
          <a:ext cx="8153400" cy="2345399"/>
        </a:xfrm>
        <a:prstGeom prst="upArrowCallou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sq-AL" sz="2600" kern="1200" dirty="0" smtClean="0"/>
            <a:t>Cikli </a:t>
          </a:r>
          <a:r>
            <a:rPr lang="it-IT" sz="2600" kern="1200" dirty="0" smtClean="0"/>
            <a:t>i</a:t>
          </a:r>
          <a:r>
            <a:rPr lang="sq-AL" sz="2600" kern="1200" dirty="0" smtClean="0"/>
            <a:t> varësisë përfshin hapat </a:t>
          </a:r>
          <a:r>
            <a:rPr lang="it-IT" sz="2600" kern="1200" dirty="0" smtClean="0"/>
            <a:t>vijuese</a:t>
          </a:r>
          <a:r>
            <a:rPr lang="sq-AL" sz="2600" kern="1200" dirty="0" smtClean="0"/>
            <a:t>:</a:t>
          </a:r>
          <a:br>
            <a:rPr lang="sq-AL" sz="2600" kern="1200" dirty="0" smtClean="0"/>
          </a:br>
          <a:endParaRPr lang="en-US" sz="2600" kern="1200" dirty="0"/>
        </a:p>
      </dsp:txBody>
      <dsp:txXfrm rot="10800000">
        <a:off x="0" y="1090"/>
        <a:ext cx="8153400" cy="2345399"/>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7843D6-610A-4D51-92B3-208FCB2E1ED9}">
      <dsp:nvSpPr>
        <dsp:cNvPr id="0" name=""/>
        <dsp:cNvSpPr/>
      </dsp:nvSpPr>
      <dsp:spPr>
        <a:xfrm>
          <a:off x="0" y="59759"/>
          <a:ext cx="8153400" cy="353808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q-AL" sz="2800" kern="1200" dirty="0" smtClean="0"/>
            <a:t>Orientoni nxënësit në internet që ti referohen një ngjarjeje recente që ju e keni identifikuar paraprakisht, ku bëhet fjalë për një rast përdhunimi</a:t>
          </a:r>
          <a:r>
            <a:rPr lang="en-US" sz="2800" kern="1200" dirty="0" smtClean="0"/>
            <a:t>,</a:t>
          </a:r>
          <a:r>
            <a:rPr lang="sq-AL" sz="2800" kern="1200" dirty="0" smtClean="0"/>
            <a:t> provokuar</a:t>
          </a:r>
          <a:r>
            <a:rPr lang="en-US" sz="2800" kern="1200" dirty="0" smtClean="0"/>
            <a:t> </a:t>
          </a:r>
          <a:r>
            <a:rPr lang="sq-AL" sz="2800" kern="1200" dirty="0" smtClean="0"/>
            <a:t>përshëmbull nga efekti i ecstasy-s. Nxit më pas nxënësit të komentojnë mbi këtë ngjarje dhe kryesisht mbi efektet e drogave të klubit në aspektin e dhunës fizike, asaj seksuale dhe seksit të pambrojtur.</a:t>
          </a:r>
          <a:endParaRPr lang="sq-AL" sz="2800" kern="1200" dirty="0"/>
        </a:p>
      </dsp:txBody>
      <dsp:txXfrm>
        <a:off x="0" y="59759"/>
        <a:ext cx="8153400" cy="3538080"/>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AB4B7-8327-4FF5-AC09-79E3D6721711}">
      <dsp:nvSpPr>
        <dsp:cNvPr id="0" name=""/>
        <dsp:cNvSpPr/>
      </dsp:nvSpPr>
      <dsp:spPr>
        <a:xfrm>
          <a:off x="0" y="309204"/>
          <a:ext cx="8229600" cy="2135615"/>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sq-AL" sz="2200" kern="1200" dirty="0" smtClean="0"/>
            <a:t>Nxënësve mund ti caktohen detyrat e mëposhtme, për ti përfunduar jashtë klasës:</a:t>
          </a:r>
          <a:br>
            <a:rPr lang="sq-AL" sz="2200" kern="1200" dirty="0" smtClean="0"/>
          </a:br>
          <a:endParaRPr lang="en-US" sz="2200" kern="1200" dirty="0"/>
        </a:p>
      </dsp:txBody>
      <dsp:txXfrm>
        <a:off x="0" y="309204"/>
        <a:ext cx="8229600" cy="2135615"/>
      </dsp:txXfrm>
    </dsp:sp>
    <dsp:sp modelId="{D16E84DE-1319-4836-BC70-D9419771A8CC}">
      <dsp:nvSpPr>
        <dsp:cNvPr id="0" name=""/>
        <dsp:cNvSpPr/>
      </dsp:nvSpPr>
      <dsp:spPr>
        <a:xfrm>
          <a:off x="0" y="2508180"/>
          <a:ext cx="8229600" cy="2135615"/>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sq-AL" sz="2200" kern="1200" dirty="0" smtClean="0"/>
            <a:t>1. Ndani nxënësit në grupe të vogla, prej tre ose katër vetash. Ndihmoni nxënësit të identifikojnë personat për intervistë apo anketim në lidhje me efektet e drogave të klubit, përdorimin e tyre në komunitet, dhe pasojat. Caktojini çdo grupi një organizatë komunitare apo grup të popullsisë (prindër, mësues, nxënës, organizma të shërbimit social, të rendit)       </a:t>
          </a:r>
          <a:endParaRPr lang="en-US" sz="2200" kern="1200" dirty="0"/>
        </a:p>
      </dsp:txBody>
      <dsp:txXfrm>
        <a:off x="0" y="2508180"/>
        <a:ext cx="8229600" cy="2135615"/>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56128-B297-4049-85E8-E1F6FE23C113}">
      <dsp:nvSpPr>
        <dsp:cNvPr id="0" name=""/>
        <dsp:cNvSpPr/>
      </dsp:nvSpPr>
      <dsp:spPr>
        <a:xfrm>
          <a:off x="0" y="39866"/>
          <a:ext cx="8458200" cy="398268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sq-AL" sz="2300" kern="1200" dirty="0" smtClean="0"/>
            <a:t>2. Nxënësit të përgatisin një listë me pyetje për intervistën apo anketimin  lidhur me drogat e klubit. Shembuj të pyetjeve të përfshijnë: Çfarë dini për drogat e klubit? Sa serioz është problemi i tyre në komunitetin tonë? Çfarë shihni si çështje reale? Cila është përfshirja e organizatave tuaja në këtë çështje? Çfarë rekomandimesh keni? Çfarë duhet të bëjë dikush që është përballur me këtë situatë?</a:t>
          </a:r>
          <a:br>
            <a:rPr lang="sq-AL" sz="2300" kern="1200" dirty="0" smtClean="0"/>
          </a:br>
          <a:r>
            <a:rPr lang="sq-AL" sz="2300" kern="1200" dirty="0" smtClean="0"/>
            <a:t>* Mësuesi mund të ndihmojë nxënësit të identifikojnë një person kontakti të  përshtatshëm,  para se ata të angazhohen në këtë detyrë.</a:t>
          </a:r>
          <a:br>
            <a:rPr lang="sq-AL" sz="2300" kern="1200" dirty="0" smtClean="0"/>
          </a:br>
          <a:endParaRPr lang="en-US" sz="2300" kern="1200" dirty="0"/>
        </a:p>
      </dsp:txBody>
      <dsp:txXfrm>
        <a:off x="0" y="39866"/>
        <a:ext cx="8458200" cy="3982680"/>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E5FBE6-E16F-497C-B191-9F285BD8A533}">
      <dsp:nvSpPr>
        <dsp:cNvPr id="0" name=""/>
        <dsp:cNvSpPr/>
      </dsp:nvSpPr>
      <dsp:spPr>
        <a:xfrm>
          <a:off x="0" y="20045"/>
          <a:ext cx="8382000" cy="1433396"/>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q-AL" sz="2700" kern="1200" dirty="0" smtClean="0"/>
            <a:t>Diskutoni informacion shtesë siguruar nga komuniteti apo faqet e Web</a:t>
          </a:r>
          <a:r>
            <a:rPr lang="en-US" sz="2700" kern="1200" dirty="0" smtClean="0"/>
            <a:t>-it</a:t>
          </a:r>
          <a:r>
            <a:rPr lang="sq-AL" sz="2700" kern="1200" dirty="0" smtClean="0"/>
            <a:t>.    </a:t>
          </a:r>
          <a:endParaRPr lang="en-US" sz="2700" kern="1200" dirty="0"/>
        </a:p>
      </dsp:txBody>
      <dsp:txXfrm>
        <a:off x="0" y="20045"/>
        <a:ext cx="8382000" cy="1433396"/>
      </dsp:txXfrm>
    </dsp:sp>
    <dsp:sp modelId="{D1C0559F-FA00-4863-9B85-F0EA08B16D5F}">
      <dsp:nvSpPr>
        <dsp:cNvPr id="0" name=""/>
        <dsp:cNvSpPr/>
      </dsp:nvSpPr>
      <dsp:spPr>
        <a:xfrm>
          <a:off x="0" y="1531201"/>
          <a:ext cx="8382000" cy="1433396"/>
        </a:xfrm>
        <a:prstGeom prst="roundRec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q-AL" sz="2700" kern="1200" dirty="0" smtClean="0"/>
            <a:t>A mbështesin njëri-tjetrin të gjitha burimet e informacionit, ose a ka dallime në informatat e dhëna? </a:t>
          </a:r>
          <a:endParaRPr lang="en-US" sz="2700" kern="1200" dirty="0"/>
        </a:p>
      </dsp:txBody>
      <dsp:txXfrm>
        <a:off x="0" y="1531201"/>
        <a:ext cx="8382000" cy="1433396"/>
      </dsp:txXfrm>
    </dsp:sp>
    <dsp:sp modelId="{00F3E47F-F99B-4DC8-9460-16912984545B}">
      <dsp:nvSpPr>
        <dsp:cNvPr id="0" name=""/>
        <dsp:cNvSpPr/>
      </dsp:nvSpPr>
      <dsp:spPr>
        <a:xfrm>
          <a:off x="0" y="3042358"/>
          <a:ext cx="8382000" cy="1433396"/>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q-AL" sz="2700" kern="1200" dirty="0" smtClean="0"/>
            <a:t>Nëse ka mospërputhje, si do të vendoset se cili është më i sakti? </a:t>
          </a:r>
          <a:endParaRPr lang="en-US" sz="2700" kern="1200" dirty="0"/>
        </a:p>
      </dsp:txBody>
      <dsp:txXfrm>
        <a:off x="0" y="3042358"/>
        <a:ext cx="8382000" cy="1433396"/>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FBF30F-608C-4BD6-AC4F-3D92E38E8D69}">
      <dsp:nvSpPr>
        <dsp:cNvPr id="0" name=""/>
        <dsp:cNvSpPr/>
      </dsp:nvSpPr>
      <dsp:spPr>
        <a:xfrm>
          <a:off x="0" y="442199"/>
          <a:ext cx="8686800" cy="12168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Sa ishin në dijeni mbi drogat e klubit anëtarët e komunitetit? </a:t>
          </a:r>
          <a:endParaRPr lang="it-IT" sz="3200" kern="1200" dirty="0"/>
        </a:p>
      </dsp:txBody>
      <dsp:txXfrm>
        <a:off x="0" y="442199"/>
        <a:ext cx="8686800" cy="1216800"/>
      </dsp:txXfrm>
    </dsp:sp>
    <dsp:sp modelId="{078E088D-B03F-4897-B87A-AE5011ED4818}">
      <dsp:nvSpPr>
        <dsp:cNvPr id="0" name=""/>
        <dsp:cNvSpPr/>
      </dsp:nvSpPr>
      <dsp:spPr>
        <a:xfrm>
          <a:off x="0" y="1846200"/>
          <a:ext cx="8686800" cy="1216800"/>
        </a:xfrm>
        <a:prstGeom prst="roundRec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sq-AL" sz="3200" kern="1200" dirty="0" smtClean="0"/>
            <a:t>Përmblidh të gjitha të dhënat e mbledhura, duke identifikuar pikat më të rëndësishme.</a:t>
          </a:r>
          <a:endParaRPr lang="en-US" sz="3200" kern="1200" dirty="0"/>
        </a:p>
      </dsp:txBody>
      <dsp:txXfrm>
        <a:off x="0" y="1846200"/>
        <a:ext cx="8686800" cy="1216800"/>
      </dsp:txXfrm>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CB844F-1104-41BA-92C2-33F8FDFE020C}">
      <dsp:nvSpPr>
        <dsp:cNvPr id="0" name=""/>
        <dsp:cNvSpPr/>
      </dsp:nvSpPr>
      <dsp:spPr>
        <a:xfrm>
          <a:off x="0" y="41700"/>
          <a:ext cx="8229600" cy="36504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sq-AL" sz="2600" kern="1200" dirty="0" smtClean="0"/>
            <a:t>Duke përdorur të dhënat e nxjerra dhe / ose përgjigjet e anketimit, nxisni klasën të përgatisë një artikull për gazetën e shkollës, gazetën e komunitetit apo një prezantim për bordin e shkollës, apo më gjerë. Artikulli të ketë:</a:t>
          </a:r>
          <a:br>
            <a:rPr lang="sq-AL" sz="2600" kern="1200" dirty="0" smtClean="0"/>
          </a:br>
          <a:r>
            <a:rPr lang="sq-AL" sz="2600" kern="1200" dirty="0" smtClean="0"/>
            <a:t>* informata faktike</a:t>
          </a:r>
          <a:br>
            <a:rPr lang="sq-AL" sz="2600" kern="1200" dirty="0" smtClean="0"/>
          </a:br>
          <a:r>
            <a:rPr lang="sq-AL" sz="2600" kern="1200" dirty="0" smtClean="0"/>
            <a:t>* qartësi të të shkruarit</a:t>
          </a:r>
          <a:br>
            <a:rPr lang="sq-AL" sz="2600" kern="1200" dirty="0" smtClean="0"/>
          </a:br>
          <a:r>
            <a:rPr lang="sq-AL" sz="2600" kern="1200" dirty="0" smtClean="0"/>
            <a:t>* qasje të përshtatshme për lexuesin</a:t>
          </a:r>
          <a:br>
            <a:rPr lang="sq-AL" sz="2600" kern="1200" dirty="0" smtClean="0"/>
          </a:br>
          <a:r>
            <a:rPr lang="sq-AL" sz="2600" kern="1200" dirty="0" smtClean="0"/>
            <a:t>* zgjidhje të ofruara</a:t>
          </a:r>
          <a:endParaRPr lang="en-US" sz="2600" kern="1200" dirty="0"/>
        </a:p>
      </dsp:txBody>
      <dsp:txXfrm>
        <a:off x="0" y="41700"/>
        <a:ext cx="8229600" cy="3650400"/>
      </dsp:txXfrm>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3B793-42CC-4FD1-94CA-5C029B9C74D4}">
      <dsp:nvSpPr>
        <dsp:cNvPr id="0" name=""/>
        <dsp:cNvSpPr/>
      </dsp:nvSpPr>
      <dsp:spPr>
        <a:xfrm>
          <a:off x="0" y="109920"/>
          <a:ext cx="8382000" cy="3285359"/>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sq-AL" sz="2600" kern="1200" dirty="0" smtClean="0"/>
            <a:t>Pyesni klasën për të parë reflektimin mbi përdorimin e drogave të klubit në komunitetin e tyre dhe / ose në jetën personale, me shkrim ose me diskutim të lirë në klasë. Si do të parandalonin të rinjtë  përdorimin e drogave të klubit dhe çfarë mund të bënin nëse ata dyshojnë se një shok do të ishte i droguar. Referojuni përsëri artikujve të shfrytëzuar, hulumtimeve shtesë dhe intervistave me profesionistë.</a:t>
          </a:r>
          <a:endParaRPr lang="en-US" sz="2600" kern="1200" dirty="0"/>
        </a:p>
      </dsp:txBody>
      <dsp:txXfrm>
        <a:off x="0" y="109920"/>
        <a:ext cx="8382000" cy="328535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9A8830-DCB7-498B-A56D-0EC092E10A53}">
      <dsp:nvSpPr>
        <dsp:cNvPr id="0" name=""/>
        <dsp:cNvSpPr/>
      </dsp:nvSpPr>
      <dsp:spPr>
        <a:xfrm>
          <a:off x="0" y="4818220"/>
          <a:ext cx="8763000" cy="1581447"/>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sq-AL" sz="2400" kern="1200" dirty="0" smtClean="0"/>
            <a:t>Në këtë fazë, fillon një spiral serioz dekadence. Personi do të sakrifikojë çdo gjë për drogë -familjen, shoqërinë, shkollën, ose punën. I ndryshuar nga droga si fizikisht dhe mentalisht, personi tashmë është i varur nga droga.</a:t>
          </a:r>
          <a:endParaRPr lang="en-US" sz="2400" kern="1200" dirty="0"/>
        </a:p>
      </dsp:txBody>
      <dsp:txXfrm>
        <a:off x="0" y="4818220"/>
        <a:ext cx="8763000" cy="1581447"/>
      </dsp:txXfrm>
    </dsp:sp>
    <dsp:sp modelId="{58AD0D31-7ADC-49B6-92FE-1E77135F8D0A}">
      <dsp:nvSpPr>
        <dsp:cNvPr id="0" name=""/>
        <dsp:cNvSpPr/>
      </dsp:nvSpPr>
      <dsp:spPr>
        <a:xfrm rot="10800000">
          <a:off x="0" y="2409676"/>
          <a:ext cx="8763000" cy="2432266"/>
        </a:xfrm>
        <a:prstGeom prst="upArrowCallout">
          <a:avLst/>
        </a:prstGeom>
        <a:solidFill>
          <a:schemeClr val="accent2">
            <a:hueOff val="3241393"/>
            <a:satOff val="12376"/>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sq-AL" sz="2400" kern="1200" dirty="0" smtClean="0"/>
            <a:t>Nga kjo pikë, shpesh nuk kalon shumë  që personi  të bëhet  i varur, sepse ai /ajo ka zhvilluar një varësi fizike të substancës. Tani personi mendon  vetëm për marrjen e një doze më madhe të kësaj droge që ajo të funksionojë. </a:t>
          </a:r>
          <a:endParaRPr lang="it-IT" sz="2400" kern="1200" dirty="0"/>
        </a:p>
      </dsp:txBody>
      <dsp:txXfrm rot="10800000">
        <a:off x="0" y="2409676"/>
        <a:ext cx="8763000" cy="2432266"/>
      </dsp:txXfrm>
    </dsp:sp>
    <dsp:sp modelId="{0BA6DB81-5B35-4DE0-8959-592545B65B9F}">
      <dsp:nvSpPr>
        <dsp:cNvPr id="0" name=""/>
        <dsp:cNvSpPr/>
      </dsp:nvSpPr>
      <dsp:spPr>
        <a:xfrm rot="10800000">
          <a:off x="0" y="1131"/>
          <a:ext cx="8763000" cy="2432266"/>
        </a:xfrm>
        <a:prstGeom prst="upArrowCallout">
          <a:avLst/>
        </a:prstGeom>
        <a:solidFill>
          <a:schemeClr val="accent2">
            <a:hueOff val="6482786"/>
            <a:satOff val="24753"/>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sq-AL" sz="2800" kern="1200" dirty="0" smtClean="0"/>
            <a:t>Në fillim, përdorimi i drogës duket sikur funksionon, sepse ajo zbut vuajtjet, dhe modifikon realitetin. Kështu individi merr përsëri drogë. </a:t>
          </a:r>
          <a:endParaRPr lang="it-IT" sz="2800" kern="1200" dirty="0"/>
        </a:p>
      </dsp:txBody>
      <dsp:txXfrm rot="10800000">
        <a:off x="0" y="1131"/>
        <a:ext cx="8763000" cy="243226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39180-8530-41E1-87BA-58FB255E2861}">
      <dsp:nvSpPr>
        <dsp:cNvPr id="0" name=""/>
        <dsp:cNvSpPr/>
      </dsp:nvSpPr>
      <dsp:spPr>
        <a:xfrm>
          <a:off x="0" y="42776"/>
          <a:ext cx="8229600" cy="365040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sq-AL" sz="3300" kern="1200" dirty="0" smtClean="0"/>
            <a:t>Pasi </a:t>
          </a:r>
          <a:r>
            <a:rPr lang="sq-AL" sz="3200" kern="1200" dirty="0" smtClean="0"/>
            <a:t>nxënësit</a:t>
          </a:r>
          <a:r>
            <a:rPr lang="sq-AL" sz="3300" kern="1200" dirty="0" smtClean="0"/>
            <a:t> të kenë arritur një shkallë njohje mbi ciklin e varësisë, prezantoni dy skenarë si më poshtë (skenarët mund ti keni përgatitur paraprakisht të shtypura dhe të shpërndahen tek të gjithë nxënësit, apo i lexoni ju ato me zë të lartë për nxënësit):</a:t>
          </a:r>
          <a:endParaRPr lang="sq-AL" sz="3300" kern="1200" dirty="0"/>
        </a:p>
      </dsp:txBody>
      <dsp:txXfrm>
        <a:off x="0" y="42776"/>
        <a:ext cx="8229600" cy="36504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36B36-7AC6-4DB5-A47E-7FADED7D88AE}">
      <dsp:nvSpPr>
        <dsp:cNvPr id="0" name=""/>
        <dsp:cNvSpPr/>
      </dsp:nvSpPr>
      <dsp:spPr>
        <a:xfrm>
          <a:off x="0" y="34737"/>
          <a:ext cx="8229600" cy="4639050"/>
        </a:xfrm>
        <a:prstGeom prst="round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q-AL" sz="2700" kern="1200" dirty="0" smtClean="0"/>
            <a:t>Genti, një adoleshent në moshën 16 vjeç, ndihet kohët e fundit shumë i mërzitur. Prindërit e tij pas disa vitesh mosmarrëveshje, kanë vendosur të divorcohen. Megjithë këtë situatë ata(prindërit) të paktën në aparencë vazhdojnë të respektojnë njëri-tjetrin dhe njëkohësisht të </a:t>
          </a:r>
          <a:r>
            <a:rPr lang="sq-AL" sz="2800" kern="1200" dirty="0" smtClean="0"/>
            <a:t>kujdesen</a:t>
          </a:r>
          <a:r>
            <a:rPr lang="sq-AL" sz="2700" kern="1200" dirty="0" smtClean="0"/>
            <a:t> për mbarëvajtjen e djalit të tyre, duke i plotësuar atij detyrimet e mundshme. Genti shkon mirë me mësime, dhe studimi sistematik ndër të tjera e ndihmon </a:t>
          </a:r>
          <a:r>
            <a:rPr lang="en-US" sz="2700" kern="1200" dirty="0" smtClean="0"/>
            <a:t>atë </a:t>
          </a:r>
          <a:r>
            <a:rPr lang="sq-AL" sz="2700" kern="1200" dirty="0" smtClean="0"/>
            <a:t>edhe për të larguar vëmendjen nga problemet familjare.</a:t>
          </a:r>
          <a:endParaRPr lang="en-US" sz="2700" kern="1200" dirty="0"/>
        </a:p>
      </dsp:txBody>
      <dsp:txXfrm>
        <a:off x="0" y="34737"/>
        <a:ext cx="8229600" cy="4639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dirty="0"/>
              <a:t>DDD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7046C6-8E56-4E43-B706-5DE5AA970D79}" type="datetimeFigureOut">
              <a:rPr lang="en-US"/>
              <a:pPr>
                <a:defRPr/>
              </a:pPr>
              <a:t>6/14/2020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a:t>DDDD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33B50F-9D33-43C0-9F71-51C0D4AFC4E7}" type="slidenum">
              <a:rPr lang="en-US"/>
              <a:pPr>
                <a:defRPr/>
              </a:pPr>
              <a:t>‹#›</a:t>
            </a:fld>
            <a:endParaRPr lang="en-US" dirty="0"/>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DDD</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8B6DB3-8BFE-452F-8457-75074FC421C9}" type="datetimeFigureOut">
              <a:rPr lang="en-US"/>
              <a:pPr>
                <a:defRPr/>
              </a:pPr>
              <a:t>6/14/2020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dirty="0"/>
              <a:t>DDDD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CC4002-2E01-4601-B385-7ED49BB8A748}" type="slidenum">
              <a:rPr lang="en-US"/>
              <a:pPr>
                <a:defRPr/>
              </a:pPr>
              <a:t>‹#›</a:t>
            </a:fld>
            <a:endParaRPr 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8CEE63E-EBB0-4A33-BDA8-0EDBEC1649A8}" type="slidenum">
              <a:rPr lang="en-US" smtClean="0"/>
              <a:pPr>
                <a:defRPr/>
              </a:pPr>
              <a:t>1</a:t>
            </a:fld>
            <a:endParaRPr lang="en-US" dirty="0"/>
          </a:p>
        </p:txBody>
      </p:sp>
      <p:sp>
        <p:nvSpPr>
          <p:cNvPr id="5" name="Header Placeholder 4"/>
          <p:cNvSpPr>
            <a:spLocks noGrp="1"/>
          </p:cNvSpPr>
          <p:nvPr>
            <p:ph type="hdr" sz="quarter"/>
          </p:nvPr>
        </p:nvSpPr>
        <p:spPr/>
        <p:txBody>
          <a:bodyPr/>
          <a:lstStyle/>
          <a:p>
            <a:pPr>
              <a:defRPr/>
            </a:pPr>
            <a:r>
              <a:rPr lang="en-US" dirty="0"/>
              <a:t>DDD</a:t>
            </a:r>
          </a:p>
        </p:txBody>
      </p:sp>
      <p:sp>
        <p:nvSpPr>
          <p:cNvPr id="7" name="Footer Placeholder 6"/>
          <p:cNvSpPr>
            <a:spLocks noGrp="1"/>
          </p:cNvSpPr>
          <p:nvPr>
            <p:ph type="ftr" sz="quarter" idx="4"/>
          </p:nvPr>
        </p:nvSpPr>
        <p:spPr/>
        <p:txBody>
          <a:bodyPr/>
          <a:lstStyle/>
          <a:p>
            <a:pPr>
              <a:defRPr/>
            </a:pPr>
            <a:r>
              <a:rPr lang="en-US" dirty="0"/>
              <a:t>DDDD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r>
              <a:rPr lang="en-US" dirty="0"/>
              <a:t>DDD</a:t>
            </a:r>
          </a:p>
        </p:txBody>
      </p:sp>
      <p:sp>
        <p:nvSpPr>
          <p:cNvPr id="5" name="Footer Placeholder 4"/>
          <p:cNvSpPr>
            <a:spLocks noGrp="1"/>
          </p:cNvSpPr>
          <p:nvPr>
            <p:ph type="ftr" sz="quarter" idx="4"/>
          </p:nvPr>
        </p:nvSpPr>
        <p:spPr/>
        <p:txBody>
          <a:bodyPr/>
          <a:lstStyle/>
          <a:p>
            <a:pPr>
              <a:defRPr/>
            </a:pPr>
            <a:r>
              <a:rPr lang="en-US" dirty="0"/>
              <a:t>DDDD</a:t>
            </a:r>
          </a:p>
        </p:txBody>
      </p:sp>
      <p:sp>
        <p:nvSpPr>
          <p:cNvPr id="6" name="Slide Number Placeholder 5"/>
          <p:cNvSpPr>
            <a:spLocks noGrp="1"/>
          </p:cNvSpPr>
          <p:nvPr>
            <p:ph type="sldNum" sz="quarter" idx="5"/>
          </p:nvPr>
        </p:nvSpPr>
        <p:spPr/>
        <p:txBody>
          <a:bodyPr/>
          <a:lstStyle/>
          <a:p>
            <a:pPr>
              <a:defRPr/>
            </a:pPr>
            <a:fld id="{F9B11726-7D68-4405-909D-228FF3F799CB}"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DA1B83-063C-4B4A-AFD2-8A7A6D6A2FC6}" type="slidenum">
              <a:rPr lang="en-US" smtClean="0"/>
              <a:pPr fontAlgn="base">
                <a:spcBef>
                  <a:spcPct val="0"/>
                </a:spcBef>
                <a:spcAft>
                  <a:spcPct val="0"/>
                </a:spcAft>
                <a:defRPr/>
              </a:pPr>
              <a:t>53</a:t>
            </a:fld>
            <a:endParaRPr lang="en-US" dirty="0" smtClean="0"/>
          </a:p>
        </p:txBody>
      </p:sp>
      <p:sp>
        <p:nvSpPr>
          <p:cNvPr id="5" name="Header Placeholder 4"/>
          <p:cNvSpPr>
            <a:spLocks noGrp="1"/>
          </p:cNvSpPr>
          <p:nvPr>
            <p:ph type="hdr" sz="quarter"/>
          </p:nvPr>
        </p:nvSpPr>
        <p:spPr/>
        <p:txBody>
          <a:bodyPr/>
          <a:lstStyle/>
          <a:p>
            <a:pPr>
              <a:defRPr/>
            </a:pPr>
            <a:r>
              <a:rPr lang="en-US" dirty="0"/>
              <a:t>DDD</a:t>
            </a:r>
          </a:p>
        </p:txBody>
      </p:sp>
      <p:sp>
        <p:nvSpPr>
          <p:cNvPr id="7" name="Footer Placeholder 6"/>
          <p:cNvSpPr>
            <a:spLocks noGrp="1"/>
          </p:cNvSpPr>
          <p:nvPr>
            <p:ph type="ftr" sz="quarter" idx="4"/>
          </p:nvPr>
        </p:nvSpPr>
        <p:spPr/>
        <p:txBody>
          <a:bodyPr/>
          <a:lstStyle/>
          <a:p>
            <a:pPr>
              <a:defRPr/>
            </a:pPr>
            <a:r>
              <a:rPr lang="en-US" dirty="0"/>
              <a:t>DDDD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E0EB7D8-A96E-4895-9863-0857F86EFB75}"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87EF930-E2FB-4798-955E-AE181B14D041}"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B88520A-6F12-43DF-A7D3-478AFEAA8F0A}"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AE82FA2-895A-4993-91F1-41D1F40B8B0F}"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BFF5031-EB8E-448A-95FA-A578A4A82BE8}"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3E798253-BDF4-4A23-9808-B23E77C9D02C}"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01233304-BB8F-49D2-BB42-65DE69BB987D}"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4970BBC4-9CCF-431D-8CA4-34C76ACEB428}"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B6EEAB7B-B612-4E4C-917D-4E0A84800EA5}"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94D51976-9890-4D56-B3D1-740B97EDAE87}"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dirty="0" smtClean="0"/>
              <a:t>Tetor 2017</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B4F6BD6-088A-4E67-AA6C-8CD122F2DEF0}" type="slidenum">
              <a:rPr lang="en-US"/>
              <a:pPr>
                <a:defRPr/>
              </a:pPr>
              <a:t>‹#›</a:t>
            </a:fld>
            <a:endParaRPr lang="en-US" dirty="0"/>
          </a:p>
        </p:txBody>
      </p:sp>
    </p:spTree>
  </p:cSld>
  <p:clrMapOvr>
    <a:masterClrMapping/>
  </p:clrMapOvr>
  <p:transition spd="med">
    <p:wheel spokes="8"/>
    <p:sndAc>
      <p:stSnd>
        <p:snd r:embed="rId1" name="coi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r>
              <a:rPr lang="en-US" dirty="0" smtClean="0"/>
              <a:t>Tetor 2017</a:t>
            </a: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102DC72-E128-4984-94D4-7F1413FE391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wheel spokes="8"/>
    <p:sndAc>
      <p:stSnd>
        <p:snd r:embed="rId13" name="coin.wav"/>
      </p:stSnd>
    </p:sndAc>
  </p:transition>
  <p:hf hdr="0" ft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43.xml"/><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3.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audio" Target="../media/audio1.wav"/><Relationship Id="rId7" Type="http://schemas.openxmlformats.org/officeDocument/2006/relationships/diagramColors" Target="../diagrams/colors4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066800" y="1066799"/>
            <a:ext cx="7620000" cy="4572001"/>
            <a:chOff x="457200" y="1039155"/>
            <a:chExt cx="8229600" cy="4932090"/>
          </a:xfrm>
          <a:scene3d>
            <a:camera prst="perspectiveFront" fov="3300000">
              <a:rot lat="486000" lon="19530000" rev="174000"/>
            </a:camera>
            <a:lightRig rig="harsh" dir="t">
              <a:rot lat="0" lon="0" rev="3000000"/>
            </a:lightRig>
            <a:backdrop>
              <a:anchor x="0" y="0" z="-210000"/>
              <a:norm dx="0" dy="0" dz="914400"/>
              <a:up dx="0" dy="914400" dz="0"/>
            </a:backdrop>
          </a:scene3d>
        </p:grpSpPr>
        <p:sp>
          <p:nvSpPr>
            <p:cNvPr id="7" name="Freeform 6"/>
            <p:cNvSpPr/>
            <p:nvPr/>
          </p:nvSpPr>
          <p:spPr>
            <a:xfrm>
              <a:off x="457200" y="1039155"/>
              <a:ext cx="8229600" cy="2867849"/>
            </a:xfrm>
            <a:custGeom>
              <a:avLst/>
              <a:gdLst>
                <a:gd name="connsiteX0" fmla="*/ 0 w 8229600"/>
                <a:gd name="connsiteY0" fmla="*/ 0 h 2867849"/>
                <a:gd name="connsiteX1" fmla="*/ 8229600 w 8229600"/>
                <a:gd name="connsiteY1" fmla="*/ 0 h 2867849"/>
                <a:gd name="connsiteX2" fmla="*/ 8229600 w 8229600"/>
                <a:gd name="connsiteY2" fmla="*/ 2867849 h 2867849"/>
                <a:gd name="connsiteX3" fmla="*/ 0 w 8229600"/>
                <a:gd name="connsiteY3" fmla="*/ 2867849 h 2867849"/>
                <a:gd name="connsiteX4" fmla="*/ 0 w 8229600"/>
                <a:gd name="connsiteY4" fmla="*/ 0 h 286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2867849">
                  <a:moveTo>
                    <a:pt x="0" y="0"/>
                  </a:moveTo>
                  <a:lnTo>
                    <a:pt x="8229600" y="0"/>
                  </a:lnTo>
                  <a:lnTo>
                    <a:pt x="8229600" y="2867849"/>
                  </a:lnTo>
                  <a:lnTo>
                    <a:pt x="0" y="2867849"/>
                  </a:lnTo>
                  <a:lnTo>
                    <a:pt x="0" y="0"/>
                  </a:lnTo>
                  <a:close/>
                </a:path>
              </a:pathLst>
            </a:cu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334264" tIns="191008" rIns="334264" bIns="191008" spcCol="1270" anchor="ctr"/>
            <a:lstStyle/>
            <a:p>
              <a:pPr algn="ctr" defTabSz="2089150">
                <a:lnSpc>
                  <a:spcPct val="90000"/>
                </a:lnSpc>
                <a:spcAft>
                  <a:spcPct val="35000"/>
                </a:spcAft>
                <a:defRPr/>
              </a:pPr>
              <a:endParaRPr lang="en-US" dirty="0"/>
            </a:p>
            <a:p>
              <a:pPr algn="ctr" defTabSz="2089150">
                <a:lnSpc>
                  <a:spcPct val="90000"/>
                </a:lnSpc>
                <a:spcAft>
                  <a:spcPct val="35000"/>
                </a:spcAft>
                <a:defRPr/>
              </a:pPr>
              <a:r>
                <a:rPr lang="sq-AL" sz="3200" dirty="0">
                  <a:solidFill>
                    <a:schemeClr val="accent3">
                      <a:lumMod val="50000"/>
                    </a:schemeClr>
                  </a:solidFill>
                  <a:latin typeface="Bauhaus 93" panose="04030905020B02020C02" pitchFamily="82" charset="0"/>
                </a:rPr>
                <a:t>AKTIVITETET E EDUKIMIT TË PËRGJITHSHËM DHE SHËNDETËSOR ANTI-DROGË</a:t>
              </a:r>
              <a:endParaRPr lang="en-US" sz="3200" dirty="0">
                <a:solidFill>
                  <a:schemeClr val="accent3">
                    <a:lumMod val="50000"/>
                  </a:schemeClr>
                </a:solidFill>
                <a:latin typeface="Bauhaus 93" panose="04030905020B02020C02" pitchFamily="82" charset="0"/>
              </a:endParaRPr>
            </a:p>
            <a:p>
              <a:pPr algn="ctr" defTabSz="2089150">
                <a:lnSpc>
                  <a:spcPct val="90000"/>
                </a:lnSpc>
                <a:spcAft>
                  <a:spcPct val="35000"/>
                </a:spcAft>
                <a:defRPr/>
              </a:pPr>
              <a:r>
                <a:rPr lang="en-US" sz="2400" dirty="0">
                  <a:solidFill>
                    <a:schemeClr val="accent3">
                      <a:lumMod val="50000"/>
                    </a:schemeClr>
                  </a:solidFill>
                  <a:latin typeface="Bauhaus 93" panose="04030905020B02020C02" pitchFamily="82" charset="0"/>
                </a:rPr>
                <a:t>Përgatiti:   Dr.  SOKOL  MORINA</a:t>
              </a:r>
            </a:p>
          </p:txBody>
        </p:sp>
        <p:sp>
          <p:nvSpPr>
            <p:cNvPr id="8" name="Rectangle 7"/>
            <p:cNvSpPr/>
            <p:nvPr/>
          </p:nvSpPr>
          <p:spPr>
            <a:xfrm>
              <a:off x="457200" y="3907005"/>
              <a:ext cx="8229600" cy="2064240"/>
            </a:xfrm>
            <a:prstGeom prst="rect">
              <a:avLst/>
            </a:prstGeom>
            <a:gradFill flip="none" rotWithShape="1">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5400000" scaled="1"/>
              <a:tileRect/>
            </a:gradFill>
            <a:ln>
              <a:solidFill>
                <a:srgbClr val="92D050"/>
              </a:solidFill>
            </a:ln>
            <a:sp3d extrusionH="152250" prstMaterial="matte">
              <a:bevelT w="165100" prst="coolSlant"/>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DE61EF27-19E2-4D49-9F30-D2D6900C0C8B}" type="slidenum">
              <a:rPr lang="en-US" smtClean="0"/>
              <a:pPr>
                <a:defRPr/>
              </a:pPr>
              <a:t>1</a:t>
            </a:fld>
            <a:endParaRPr lang="en-US" dirty="0"/>
          </a:p>
        </p:txBody>
      </p:sp>
    </p:spTree>
  </p:cSld>
  <p:clrMapOvr>
    <a:masterClrMapping/>
  </p:clrMapOvr>
  <p:transition spd="med">
    <p:wheel spokes="8"/>
    <p:sndAc>
      <p:stSnd>
        <p:snd r:embed="rId3" name="coin.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D0D9D743-D449-4E28-91C1-B0D9EAA18195}" type="slidenum">
              <a:rPr lang="en-US" smtClean="0"/>
              <a:pPr>
                <a:defRPr/>
              </a:pPr>
              <a:t>10</a:t>
            </a:fld>
            <a:endParaRPr lang="en-US" dirty="0"/>
          </a:p>
        </p:txBody>
      </p:sp>
      <p:graphicFrame>
        <p:nvGraphicFramePr>
          <p:cNvPr id="7" name="Diagram 6"/>
          <p:cNvGraphicFramePr/>
          <p:nvPr/>
        </p:nvGraphicFramePr>
        <p:xfrm>
          <a:off x="228600" y="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B6EEAB7B-B612-4E4C-917D-4E0A84800EA5}" type="slidenum">
              <a:rPr lang="en-US" smtClean="0"/>
              <a:pPr>
                <a:defRPr/>
              </a:pPr>
              <a:t>11</a:t>
            </a:fld>
            <a:endParaRPr lang="en-US" dirty="0"/>
          </a:p>
        </p:txBody>
      </p:sp>
      <p:pic>
        <p:nvPicPr>
          <p:cNvPr id="1026" name="Diagram 1"/>
          <p:cNvPicPr>
            <a:picLocks noChangeArrowheads="1"/>
          </p:cNvPicPr>
          <p:nvPr/>
        </p:nvPicPr>
        <p:blipFill>
          <a:blip r:embed="rId3" cstate="print"/>
          <a:srcRect l="-12074" t="-29613" r="-17242" b="-3638"/>
          <a:stretch>
            <a:fillRect/>
          </a:stretch>
        </p:blipFill>
        <p:spPr bwMode="auto">
          <a:xfrm>
            <a:off x="1524000" y="914400"/>
            <a:ext cx="5791200" cy="4267200"/>
          </a:xfrm>
          <a:prstGeom prst="rect">
            <a:avLst/>
          </a:prstGeom>
          <a:noFill/>
          <a:ln w="9525">
            <a:noFill/>
            <a:miter lim="800000"/>
            <a:headEnd/>
            <a:tailEnd/>
          </a:ln>
        </p:spPr>
      </p:pic>
    </p:spTree>
  </p:cSld>
  <p:clrMapOvr>
    <a:masterClrMapping/>
  </p:clrMapOvr>
  <p:transition spd="med">
    <p:wheel spokes="8"/>
    <p:sndAc>
      <p:stSnd>
        <p:snd r:embed="rId2" name="coin.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0B556BE5-363B-4D53-9BE9-86F702A292F0}" type="slidenum">
              <a:rPr lang="en-US" smtClean="0"/>
              <a:pPr>
                <a:defRPr/>
              </a:pPr>
              <a:t>12</a:t>
            </a:fld>
            <a:endParaRPr lang="en-US" dirty="0"/>
          </a:p>
        </p:txBody>
      </p:sp>
      <p:graphicFrame>
        <p:nvGraphicFramePr>
          <p:cNvPr id="5" name="Diagram 4"/>
          <p:cNvGraphicFramePr/>
          <p:nvPr/>
        </p:nvGraphicFramePr>
        <p:xfrm>
          <a:off x="457200" y="1066800"/>
          <a:ext cx="8229600" cy="3735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dirty="0">
                <a:solidFill>
                  <a:schemeClr val="tx1"/>
                </a:solidFill>
              </a:rPr>
              <a:t>Skenari i parë</a:t>
            </a:r>
            <a:r>
              <a:rPr lang="en-US" sz="2900" b="1" dirty="0"/>
              <a:t/>
            </a:r>
            <a:br>
              <a:rPr lang="en-US" sz="2900" b="1" dirty="0"/>
            </a:br>
            <a:endParaRPr lang="en-US" sz="2900" b="1" dirty="0"/>
          </a:p>
        </p:txBody>
      </p:sp>
      <p:graphicFrame>
        <p:nvGraphicFramePr>
          <p:cNvPr id="6" name="Content Placeholder 5"/>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C8C6C8DF-EAF0-41EC-BD57-4EA51915E65B}" type="slidenum">
              <a:rPr lang="en-US" smtClean="0"/>
              <a:pPr>
                <a:defRPr/>
              </a:pPr>
              <a:t>13</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4B13C074-8493-414E-B47D-D4E42A1AC806}" type="slidenum">
              <a:rPr lang="en-US" smtClean="0"/>
              <a:pPr>
                <a:defRPr/>
              </a:pPr>
              <a:t>14</a:t>
            </a:fld>
            <a:endParaRPr lang="en-US" dirty="0"/>
          </a:p>
        </p:txBody>
      </p:sp>
      <p:graphicFrame>
        <p:nvGraphicFramePr>
          <p:cNvPr id="6" name="Diagram 5"/>
          <p:cNvGraphicFramePr/>
          <p:nvPr>
            <p:extLst>
              <p:ext uri="{D42A27DB-BD31-4B8C-83A1-F6EECF244321}">
                <p14:modId xmlns="" xmlns:p14="http://schemas.microsoft.com/office/powerpoint/2010/main" val="1491563138"/>
              </p:ext>
            </p:extLst>
          </p:nvPr>
        </p:nvGraphicFramePr>
        <p:xfrm>
          <a:off x="228600" y="1653610"/>
          <a:ext cx="8458200" cy="4289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4638"/>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dirty="0">
                <a:solidFill>
                  <a:schemeClr val="tx1"/>
                </a:solidFill>
              </a:rPr>
              <a:t>Skenari i dytë</a:t>
            </a:r>
            <a:r>
              <a:rPr lang="en-US" sz="2900" b="1" dirty="0">
                <a:solidFill>
                  <a:schemeClr val="tx1"/>
                </a:solidFill>
              </a:rPr>
              <a:t/>
            </a:r>
            <a:br>
              <a:rPr lang="en-US" sz="2900" b="1" dirty="0">
                <a:solidFill>
                  <a:schemeClr val="tx1"/>
                </a:solidFill>
              </a:rPr>
            </a:br>
            <a:endParaRPr lang="en-US" sz="2900" b="1" dirty="0">
              <a:solidFill>
                <a:schemeClr val="tx1"/>
              </a:solidFill>
            </a:endParaRPr>
          </a:p>
        </p:txBody>
      </p:sp>
      <p:graphicFrame>
        <p:nvGraphicFramePr>
          <p:cNvPr id="6" name="Content Placeholder 5"/>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10470E85-7BF1-4663-990B-56D51752E7F1}" type="slidenum">
              <a:rPr lang="en-US" smtClean="0"/>
              <a:pPr>
                <a:defRPr/>
              </a:pPr>
              <a:t>15</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943A46FF-F35A-43BB-B820-33FF0437023A}" type="slidenum">
              <a:rPr lang="en-US" smtClean="0"/>
              <a:pPr>
                <a:defRPr/>
              </a:pPr>
              <a:t>16</a:t>
            </a:fld>
            <a:endParaRPr lang="en-US" dirty="0"/>
          </a:p>
        </p:txBody>
      </p:sp>
      <p:graphicFrame>
        <p:nvGraphicFramePr>
          <p:cNvPr id="5" name="Diagram 4"/>
          <p:cNvGraphicFramePr/>
          <p:nvPr/>
        </p:nvGraphicFramePr>
        <p:xfrm>
          <a:off x="457200" y="2743200"/>
          <a:ext cx="8153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7" name="Picture 12" descr="http://th160.photobucket.com/albums/t170/lostapiarist/th_Drugfree.jpg"/>
          <p:cNvPicPr>
            <a:picLocks noChangeAspect="1" noChangeArrowheads="1"/>
          </p:cNvPicPr>
          <p:nvPr/>
        </p:nvPicPr>
        <p:blipFill>
          <a:blip r:embed="rId8" cstate="print"/>
          <a:srcRect/>
          <a:stretch>
            <a:fillRect/>
          </a:stretch>
        </p:blipFill>
        <p:spPr bwMode="auto">
          <a:xfrm>
            <a:off x="2452108" y="457199"/>
            <a:ext cx="3643892" cy="2272237"/>
          </a:xfrm>
          <a:prstGeom prst="rect">
            <a:avLst/>
          </a:prstGeom>
          <a:ln>
            <a:noFill/>
          </a:ln>
          <a:effectLst>
            <a:softEdge rad="112500"/>
          </a:effectLst>
        </p:spPr>
      </p:pic>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31FC7B89-BB33-469F-8FCC-3E3312408834}" type="slidenum">
              <a:rPr lang="en-US" smtClean="0"/>
              <a:pPr>
                <a:defRPr/>
              </a:pPr>
              <a:t>17</a:t>
            </a:fld>
            <a:endParaRPr lang="en-US" dirty="0"/>
          </a:p>
        </p:txBody>
      </p:sp>
      <p:graphicFrame>
        <p:nvGraphicFramePr>
          <p:cNvPr id="5" name="Diagram 4"/>
          <p:cNvGraphicFramePr/>
          <p:nvPr/>
        </p:nvGraphicFramePr>
        <p:xfrm>
          <a:off x="457200" y="914400"/>
          <a:ext cx="7848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dirty="0">
                <a:solidFill>
                  <a:schemeClr val="tx1"/>
                </a:solidFill>
              </a:rPr>
              <a:t>Pyetjet:</a:t>
            </a:r>
            <a:br>
              <a:rPr lang="sq-AL" sz="2900" b="1" dirty="0">
                <a:solidFill>
                  <a:schemeClr val="tx1"/>
                </a:solidFill>
              </a:rPr>
            </a:br>
            <a:endParaRPr lang="en-US" sz="2900" b="1" dirty="0">
              <a:solidFill>
                <a:schemeClr val="tx1"/>
              </a:solidFill>
            </a:endParaRPr>
          </a:p>
        </p:txBody>
      </p:sp>
      <p:graphicFrame>
        <p:nvGraphicFramePr>
          <p:cNvPr id="6" name="Content Placeholder 5"/>
          <p:cNvGraphicFramePr>
            <a:graphicFrameLocks noGrp="1"/>
          </p:cNvGraphicFramePr>
          <p:nvPr>
            <p:ph idx="1"/>
          </p:nvPr>
        </p:nvGraphicFramePr>
        <p:xfrm>
          <a:off x="457200" y="14478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05EA98A6-7CC1-405A-88BA-C653C2171427}" type="slidenum">
              <a:rPr lang="en-US" smtClean="0"/>
              <a:pPr>
                <a:defRPr/>
              </a:pPr>
              <a:t>18</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solidFill>
                  <a:schemeClr val="tx2"/>
                </a:solidFill>
              </a:rPr>
              <a:t>Tetor 2019</a:t>
            </a:r>
            <a:endParaRPr lang="en-US" dirty="0">
              <a:solidFill>
                <a:schemeClr val="tx2"/>
              </a:solidFill>
            </a:endParaRPr>
          </a:p>
        </p:txBody>
      </p:sp>
      <p:sp>
        <p:nvSpPr>
          <p:cNvPr id="3" name="Slide Number Placeholder 2"/>
          <p:cNvSpPr>
            <a:spLocks noGrp="1"/>
          </p:cNvSpPr>
          <p:nvPr>
            <p:ph type="sldNum" sz="quarter" idx="12"/>
          </p:nvPr>
        </p:nvSpPr>
        <p:spPr/>
        <p:txBody>
          <a:bodyPr/>
          <a:lstStyle/>
          <a:p>
            <a:pPr>
              <a:defRPr/>
            </a:pPr>
            <a:fld id="{44BE3D3F-7804-4C8E-BB82-8742C7FA303D}" type="slidenum">
              <a:rPr lang="en-US" smtClean="0">
                <a:solidFill>
                  <a:schemeClr val="tx2"/>
                </a:solidFill>
              </a:rPr>
              <a:pPr>
                <a:defRPr/>
              </a:pPr>
              <a:t>19</a:t>
            </a:fld>
            <a:endParaRPr lang="en-US" dirty="0">
              <a:solidFill>
                <a:schemeClr val="tx2"/>
              </a:solidFill>
            </a:endParaRPr>
          </a:p>
        </p:txBody>
      </p:sp>
      <p:graphicFrame>
        <p:nvGraphicFramePr>
          <p:cNvPr id="5" name="Diagram 4"/>
          <p:cNvGraphicFramePr/>
          <p:nvPr/>
        </p:nvGraphicFramePr>
        <p:xfrm>
          <a:off x="228600" y="304800"/>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57200" y="1237769"/>
            <a:ext cx="8458200" cy="2782260"/>
          </a:xfrm>
          <a:custGeom>
            <a:avLst/>
            <a:gdLst>
              <a:gd name="connsiteX0" fmla="*/ 0 w 8458200"/>
              <a:gd name="connsiteY0" fmla="*/ 463719 h 2782260"/>
              <a:gd name="connsiteX1" fmla="*/ 135821 w 8458200"/>
              <a:gd name="connsiteY1" fmla="*/ 135820 h 2782260"/>
              <a:gd name="connsiteX2" fmla="*/ 463720 w 8458200"/>
              <a:gd name="connsiteY2" fmla="*/ 0 h 2782260"/>
              <a:gd name="connsiteX3" fmla="*/ 7994481 w 8458200"/>
              <a:gd name="connsiteY3" fmla="*/ 0 h 2782260"/>
              <a:gd name="connsiteX4" fmla="*/ 8322380 w 8458200"/>
              <a:gd name="connsiteY4" fmla="*/ 135821 h 2782260"/>
              <a:gd name="connsiteX5" fmla="*/ 8458200 w 8458200"/>
              <a:gd name="connsiteY5" fmla="*/ 463720 h 2782260"/>
              <a:gd name="connsiteX6" fmla="*/ 8458200 w 8458200"/>
              <a:gd name="connsiteY6" fmla="*/ 2318541 h 2782260"/>
              <a:gd name="connsiteX7" fmla="*/ 8322380 w 8458200"/>
              <a:gd name="connsiteY7" fmla="*/ 2646440 h 2782260"/>
              <a:gd name="connsiteX8" fmla="*/ 7994481 w 8458200"/>
              <a:gd name="connsiteY8" fmla="*/ 2782260 h 2782260"/>
              <a:gd name="connsiteX9" fmla="*/ 463719 w 8458200"/>
              <a:gd name="connsiteY9" fmla="*/ 2782260 h 2782260"/>
              <a:gd name="connsiteX10" fmla="*/ 135820 w 8458200"/>
              <a:gd name="connsiteY10" fmla="*/ 2646440 h 2782260"/>
              <a:gd name="connsiteX11" fmla="*/ 0 w 8458200"/>
              <a:gd name="connsiteY11" fmla="*/ 2318541 h 2782260"/>
              <a:gd name="connsiteX12" fmla="*/ 0 w 8458200"/>
              <a:gd name="connsiteY12" fmla="*/ 463719 h 278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58200" h="2782260">
                <a:moveTo>
                  <a:pt x="0" y="463719"/>
                </a:moveTo>
                <a:cubicBezTo>
                  <a:pt x="0" y="340733"/>
                  <a:pt x="48856" y="222784"/>
                  <a:pt x="135821" y="135820"/>
                </a:cubicBezTo>
                <a:cubicBezTo>
                  <a:pt x="222785" y="48856"/>
                  <a:pt x="340734" y="0"/>
                  <a:pt x="463720" y="0"/>
                </a:cubicBezTo>
                <a:lnTo>
                  <a:pt x="7994481" y="0"/>
                </a:lnTo>
                <a:cubicBezTo>
                  <a:pt x="8117467" y="0"/>
                  <a:pt x="8235416" y="48856"/>
                  <a:pt x="8322380" y="135821"/>
                </a:cubicBezTo>
                <a:cubicBezTo>
                  <a:pt x="8409344" y="222785"/>
                  <a:pt x="8458200" y="340734"/>
                  <a:pt x="8458200" y="463720"/>
                </a:cubicBezTo>
                <a:lnTo>
                  <a:pt x="8458200" y="2318541"/>
                </a:lnTo>
                <a:cubicBezTo>
                  <a:pt x="8458200" y="2441527"/>
                  <a:pt x="8409344" y="2559476"/>
                  <a:pt x="8322380" y="2646440"/>
                </a:cubicBezTo>
                <a:cubicBezTo>
                  <a:pt x="8235416" y="2733404"/>
                  <a:pt x="8117467" y="2782260"/>
                  <a:pt x="7994481" y="2782260"/>
                </a:cubicBezTo>
                <a:lnTo>
                  <a:pt x="463719" y="2782260"/>
                </a:lnTo>
                <a:cubicBezTo>
                  <a:pt x="340733" y="2782260"/>
                  <a:pt x="222784" y="2733404"/>
                  <a:pt x="135820" y="2646440"/>
                </a:cubicBezTo>
                <a:cubicBezTo>
                  <a:pt x="48856" y="2559476"/>
                  <a:pt x="0" y="2441527"/>
                  <a:pt x="0" y="2318541"/>
                </a:cubicBezTo>
                <a:lnTo>
                  <a:pt x="0" y="463719"/>
                </a:lnTo>
                <a:close/>
              </a:path>
            </a:pathLst>
          </a:custGeom>
          <a:scene3d>
            <a:camera prst="perspectiveRelaxedModerately" zoom="92000"/>
            <a:lightRig rig="balanced" dir="t">
              <a:rot lat="0" lon="0" rev="12700000"/>
            </a:lightRig>
          </a:scene3d>
          <a:sp3d prstMaterial="plastic">
            <a:bevelT w="50800" h="50800"/>
            <a:bevelB w="50800" h="50800"/>
          </a:sp3d>
        </p:spPr>
        <p:style>
          <a:lnRef idx="1">
            <a:schemeClr val="accent4"/>
          </a:lnRef>
          <a:fillRef idx="2">
            <a:schemeClr val="accent4"/>
          </a:fillRef>
          <a:effectRef idx="1">
            <a:schemeClr val="accent4"/>
          </a:effectRef>
          <a:fontRef idx="minor">
            <a:schemeClr val="dk1"/>
          </a:fontRef>
        </p:style>
        <p:txBody>
          <a:bodyPr lIns="292029" tIns="292029" rIns="292029" bIns="292029" spcCol="1270" anchor="ctr"/>
          <a:lstStyle/>
          <a:p>
            <a:pPr algn="ctr" defTabSz="1822450">
              <a:lnSpc>
                <a:spcPct val="90000"/>
              </a:lnSpc>
              <a:spcAft>
                <a:spcPct val="35000"/>
              </a:spcAft>
              <a:defRPr/>
            </a:pPr>
            <a:r>
              <a:rPr lang="sq-AL" sz="4000" b="1" u="sng" dirty="0" smtClean="0">
                <a:solidFill>
                  <a:schemeClr val="bg1">
                    <a:lumMod val="95000"/>
                    <a:lumOff val="5000"/>
                  </a:schemeClr>
                </a:solidFill>
                <a:latin typeface="Showcard Gothic" pitchFamily="82" charset="0"/>
              </a:rPr>
              <a:t>PLAN MËSIMOR MBI DROGAT </a:t>
            </a:r>
            <a:r>
              <a:rPr lang="en-US" sz="4000" b="1" u="sng" dirty="0" smtClean="0">
                <a:solidFill>
                  <a:schemeClr val="bg1">
                    <a:lumMod val="95000"/>
                    <a:lumOff val="5000"/>
                  </a:schemeClr>
                </a:solidFill>
                <a:latin typeface="Showcard Gothic" pitchFamily="82" charset="0"/>
              </a:rPr>
              <a:t>PËR</a:t>
            </a:r>
            <a:r>
              <a:rPr lang="sq-AL" sz="4000" b="1" u="sng" dirty="0" smtClean="0">
                <a:solidFill>
                  <a:schemeClr val="bg1">
                    <a:lumMod val="95000"/>
                    <a:lumOff val="5000"/>
                  </a:schemeClr>
                </a:solidFill>
                <a:latin typeface="Showcard Gothic" pitchFamily="82" charset="0"/>
              </a:rPr>
              <a:t> </a:t>
            </a:r>
            <a:r>
              <a:rPr lang="en-US" sz="4000" b="1" u="sng" dirty="0" smtClean="0">
                <a:solidFill>
                  <a:schemeClr val="bg1">
                    <a:lumMod val="95000"/>
                    <a:lumOff val="5000"/>
                  </a:schemeClr>
                </a:solidFill>
                <a:latin typeface="Showcard Gothic" pitchFamily="82" charset="0"/>
              </a:rPr>
              <a:t>MOSHAT ADOLESHENTE</a:t>
            </a:r>
            <a:r>
              <a:rPr lang="en-US" sz="4100" b="1" dirty="0">
                <a:solidFill>
                  <a:schemeClr val="bg1">
                    <a:lumMod val="95000"/>
                    <a:lumOff val="5000"/>
                  </a:schemeClr>
                </a:solidFill>
                <a:latin typeface="Showcard Gothic" pitchFamily="82" charset="0"/>
              </a:rPr>
              <a:t/>
            </a:r>
            <a:br>
              <a:rPr lang="en-US" sz="4100" b="1" dirty="0">
                <a:solidFill>
                  <a:schemeClr val="bg1">
                    <a:lumMod val="95000"/>
                    <a:lumOff val="5000"/>
                  </a:schemeClr>
                </a:solidFill>
                <a:latin typeface="Showcard Gothic" pitchFamily="82" charset="0"/>
              </a:rPr>
            </a:br>
            <a:endParaRPr lang="en-US" sz="4100" dirty="0">
              <a:solidFill>
                <a:schemeClr val="bg1">
                  <a:lumMod val="95000"/>
                  <a:lumOff val="5000"/>
                </a:schemeClr>
              </a:solidFill>
              <a:latin typeface="Showcard Gothic" pitchFamily="82" charset="0"/>
            </a:endParaRPr>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81061D4E-BB99-450C-85B5-86C75DF0CF64}" type="slidenum">
              <a:rPr lang="en-US" smtClean="0"/>
              <a:pPr>
                <a:defRPr/>
              </a:pPr>
              <a:t>2</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A2AE41A9-F99A-4D57-9888-088587E41260}" type="slidenum">
              <a:rPr lang="en-US" smtClean="0"/>
              <a:pPr>
                <a:defRPr/>
              </a:pPr>
              <a:t>20</a:t>
            </a:fld>
            <a:endParaRPr lang="en-US" dirty="0"/>
          </a:p>
        </p:txBody>
      </p:sp>
      <p:graphicFrame>
        <p:nvGraphicFramePr>
          <p:cNvPr id="5" name="Diagram 4"/>
          <p:cNvGraphicFramePr/>
          <p:nvPr/>
        </p:nvGraphicFramePr>
        <p:xfrm>
          <a:off x="381000" y="304800"/>
          <a:ext cx="8229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24F047B0-2BAA-4428-BE74-5FBADE27D0ED}" type="slidenum">
              <a:rPr lang="en-US" smtClean="0"/>
              <a:pPr>
                <a:defRPr/>
              </a:pPr>
              <a:t>21</a:t>
            </a:fld>
            <a:endParaRPr lang="en-US" dirty="0"/>
          </a:p>
        </p:txBody>
      </p:sp>
      <p:graphicFrame>
        <p:nvGraphicFramePr>
          <p:cNvPr id="5" name="Diagram 4"/>
          <p:cNvGraphicFramePr/>
          <p:nvPr/>
        </p:nvGraphicFramePr>
        <p:xfrm>
          <a:off x="762000" y="1199902"/>
          <a:ext cx="7924800" cy="5048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DDA33044-5498-4FAC-AD9C-04757ADF1C52}" type="slidenum">
              <a:rPr lang="en-US" smtClean="0"/>
              <a:pPr>
                <a:defRPr/>
              </a:pPr>
              <a:t>22</a:t>
            </a:fld>
            <a:endParaRPr lang="en-US" dirty="0"/>
          </a:p>
        </p:txBody>
      </p:sp>
      <p:graphicFrame>
        <p:nvGraphicFramePr>
          <p:cNvPr id="5" name="Diagram 4"/>
          <p:cNvGraphicFramePr/>
          <p:nvPr/>
        </p:nvGraphicFramePr>
        <p:xfrm>
          <a:off x="304800" y="3810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5A09AFAC-5057-4594-B753-6CC6D37BB328}" type="slidenum">
              <a:rPr lang="en-US" smtClean="0"/>
              <a:pPr>
                <a:defRPr/>
              </a:pPr>
              <a:t>23</a:t>
            </a:fld>
            <a:endParaRPr lang="en-US" dirty="0"/>
          </a:p>
        </p:txBody>
      </p:sp>
      <p:graphicFrame>
        <p:nvGraphicFramePr>
          <p:cNvPr id="5" name="Diagram 4"/>
          <p:cNvGraphicFramePr/>
          <p:nvPr/>
        </p:nvGraphicFramePr>
        <p:xfrm>
          <a:off x="533400" y="152401"/>
          <a:ext cx="8077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DE204B33-F9F1-4BB1-80C1-0DB3FBC803A5}" type="slidenum">
              <a:rPr lang="en-US" smtClean="0"/>
              <a:pPr>
                <a:defRPr/>
              </a:pPr>
              <a:t>24</a:t>
            </a:fld>
            <a:endParaRPr lang="en-US" dirty="0"/>
          </a:p>
        </p:txBody>
      </p:sp>
      <p:graphicFrame>
        <p:nvGraphicFramePr>
          <p:cNvPr id="5" name="Diagram 4"/>
          <p:cNvGraphicFramePr/>
          <p:nvPr/>
        </p:nvGraphicFramePr>
        <p:xfrm>
          <a:off x="533400" y="990600"/>
          <a:ext cx="7848600" cy="353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617487EB-C36B-4418-911E-3B2075811F22}" type="slidenum">
              <a:rPr lang="en-US" smtClean="0"/>
              <a:pPr>
                <a:defRPr/>
              </a:pPr>
              <a:t>25</a:t>
            </a:fld>
            <a:endParaRPr lang="en-US" dirty="0"/>
          </a:p>
        </p:txBody>
      </p:sp>
      <p:graphicFrame>
        <p:nvGraphicFramePr>
          <p:cNvPr id="5" name="Diagram 4"/>
          <p:cNvGraphicFramePr/>
          <p:nvPr/>
        </p:nvGraphicFramePr>
        <p:xfrm>
          <a:off x="685800" y="1219200"/>
          <a:ext cx="7848600" cy="3370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CC30466D-1B46-4B3C-B4CD-B286509F416C}" type="slidenum">
              <a:rPr lang="en-US" smtClean="0"/>
              <a:pPr>
                <a:defRPr/>
              </a:pPr>
              <a:t>26</a:t>
            </a:fld>
            <a:endParaRPr lang="en-US" dirty="0"/>
          </a:p>
        </p:txBody>
      </p:sp>
      <p:graphicFrame>
        <p:nvGraphicFramePr>
          <p:cNvPr id="5" name="Diagram 4"/>
          <p:cNvGraphicFramePr/>
          <p:nvPr/>
        </p:nvGraphicFramePr>
        <p:xfrm>
          <a:off x="228600" y="381000"/>
          <a:ext cx="8534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52400" y="12164"/>
            <a:ext cx="8153400" cy="1042470"/>
          </a:xfrm>
          <a:custGeom>
            <a:avLst/>
            <a:gdLst>
              <a:gd name="connsiteX0" fmla="*/ 0 w 8153400"/>
              <a:gd name="connsiteY0" fmla="*/ 173749 h 1042470"/>
              <a:gd name="connsiteX1" fmla="*/ 50890 w 8153400"/>
              <a:gd name="connsiteY1" fmla="*/ 50890 h 1042470"/>
              <a:gd name="connsiteX2" fmla="*/ 173749 w 8153400"/>
              <a:gd name="connsiteY2" fmla="*/ 0 h 1042470"/>
              <a:gd name="connsiteX3" fmla="*/ 7979651 w 8153400"/>
              <a:gd name="connsiteY3" fmla="*/ 0 h 1042470"/>
              <a:gd name="connsiteX4" fmla="*/ 8102510 w 8153400"/>
              <a:gd name="connsiteY4" fmla="*/ 50890 h 1042470"/>
              <a:gd name="connsiteX5" fmla="*/ 8153400 w 8153400"/>
              <a:gd name="connsiteY5" fmla="*/ 173749 h 1042470"/>
              <a:gd name="connsiteX6" fmla="*/ 8153400 w 8153400"/>
              <a:gd name="connsiteY6" fmla="*/ 868721 h 1042470"/>
              <a:gd name="connsiteX7" fmla="*/ 8102510 w 8153400"/>
              <a:gd name="connsiteY7" fmla="*/ 991580 h 1042470"/>
              <a:gd name="connsiteX8" fmla="*/ 7979651 w 8153400"/>
              <a:gd name="connsiteY8" fmla="*/ 1042470 h 1042470"/>
              <a:gd name="connsiteX9" fmla="*/ 173749 w 8153400"/>
              <a:gd name="connsiteY9" fmla="*/ 1042470 h 1042470"/>
              <a:gd name="connsiteX10" fmla="*/ 50890 w 8153400"/>
              <a:gd name="connsiteY10" fmla="*/ 991580 h 1042470"/>
              <a:gd name="connsiteX11" fmla="*/ 0 w 8153400"/>
              <a:gd name="connsiteY11" fmla="*/ 868721 h 1042470"/>
              <a:gd name="connsiteX12" fmla="*/ 0 w 8153400"/>
              <a:gd name="connsiteY12" fmla="*/ 173749 h 104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53400" h="1042470">
                <a:moveTo>
                  <a:pt x="0" y="173749"/>
                </a:moveTo>
                <a:cubicBezTo>
                  <a:pt x="0" y="127668"/>
                  <a:pt x="18306" y="83474"/>
                  <a:pt x="50890" y="50890"/>
                </a:cubicBezTo>
                <a:cubicBezTo>
                  <a:pt x="83474" y="18306"/>
                  <a:pt x="127668" y="0"/>
                  <a:pt x="173749" y="0"/>
                </a:cubicBezTo>
                <a:lnTo>
                  <a:pt x="7979651" y="0"/>
                </a:lnTo>
                <a:cubicBezTo>
                  <a:pt x="8025732" y="0"/>
                  <a:pt x="8069926" y="18306"/>
                  <a:pt x="8102510" y="50890"/>
                </a:cubicBezTo>
                <a:cubicBezTo>
                  <a:pt x="8135094" y="83474"/>
                  <a:pt x="8153400" y="127668"/>
                  <a:pt x="8153400" y="173749"/>
                </a:cubicBezTo>
                <a:lnTo>
                  <a:pt x="8153400" y="868721"/>
                </a:lnTo>
                <a:cubicBezTo>
                  <a:pt x="8153400" y="914802"/>
                  <a:pt x="8135094" y="958996"/>
                  <a:pt x="8102510" y="991580"/>
                </a:cubicBezTo>
                <a:cubicBezTo>
                  <a:pt x="8069926" y="1024164"/>
                  <a:pt x="8025732" y="1042470"/>
                  <a:pt x="7979651" y="1042470"/>
                </a:cubicBezTo>
                <a:lnTo>
                  <a:pt x="173749" y="1042470"/>
                </a:lnTo>
                <a:cubicBezTo>
                  <a:pt x="127668" y="1042470"/>
                  <a:pt x="83474" y="1024164"/>
                  <a:pt x="50890" y="991580"/>
                </a:cubicBezTo>
                <a:cubicBezTo>
                  <a:pt x="18306" y="958996"/>
                  <a:pt x="0" y="914802"/>
                  <a:pt x="0" y="868721"/>
                </a:cubicBezTo>
                <a:lnTo>
                  <a:pt x="0" y="17374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53759" tIns="153759" rIns="153759" bIns="153759" spcCol="1270" anchor="ctr"/>
          <a:lstStyle/>
          <a:p>
            <a:pPr defTabSz="1200150">
              <a:lnSpc>
                <a:spcPct val="90000"/>
              </a:lnSpc>
              <a:spcAft>
                <a:spcPct val="35000"/>
              </a:spcAft>
              <a:defRPr/>
            </a:pPr>
            <a:r>
              <a:rPr lang="sq-AL" sz="2700" b="1" dirty="0">
                <a:solidFill>
                  <a:schemeClr val="tx1"/>
                </a:solidFill>
              </a:rPr>
              <a:t>Pyetje për diskutim</a:t>
            </a:r>
            <a:br>
              <a:rPr lang="sq-AL" sz="2700" b="1" dirty="0">
                <a:solidFill>
                  <a:schemeClr val="tx1"/>
                </a:solidFill>
              </a:rPr>
            </a:br>
            <a:endParaRPr lang="en-US" sz="2700" b="1" dirty="0">
              <a:solidFill>
                <a:schemeClr val="tx1"/>
              </a:solidFill>
            </a:endParaRPr>
          </a:p>
        </p:txBody>
      </p:sp>
      <p:grpSp>
        <p:nvGrpSpPr>
          <p:cNvPr id="2" name="Group 9"/>
          <p:cNvGrpSpPr/>
          <p:nvPr/>
        </p:nvGrpSpPr>
        <p:grpSpPr>
          <a:xfrm>
            <a:off x="228600" y="1266361"/>
            <a:ext cx="8458200" cy="4995202"/>
            <a:chOff x="228600" y="1266361"/>
            <a:chExt cx="8458200" cy="4995202"/>
          </a:xfrm>
          <a:scene3d>
            <a:camera prst="perspectiveLeft" zoom="91000"/>
            <a:lightRig rig="threePt" dir="t">
              <a:rot lat="0" lon="0" rev="20640000"/>
            </a:lightRig>
          </a:scene3d>
        </p:grpSpPr>
        <p:sp>
          <p:nvSpPr>
            <p:cNvPr id="11" name="Freeform 10"/>
            <p:cNvSpPr/>
            <p:nvPr/>
          </p:nvSpPr>
          <p:spPr>
            <a:xfrm>
              <a:off x="228600" y="1266361"/>
              <a:ext cx="8458200" cy="1618987"/>
            </a:xfrm>
            <a:custGeom>
              <a:avLst/>
              <a:gdLst>
                <a:gd name="connsiteX0" fmla="*/ 0 w 8458200"/>
                <a:gd name="connsiteY0" fmla="*/ 269837 h 1618987"/>
                <a:gd name="connsiteX1" fmla="*/ 79034 w 8458200"/>
                <a:gd name="connsiteY1" fmla="*/ 79033 h 1618987"/>
                <a:gd name="connsiteX2" fmla="*/ 269838 w 8458200"/>
                <a:gd name="connsiteY2" fmla="*/ 0 h 1618987"/>
                <a:gd name="connsiteX3" fmla="*/ 8188363 w 8458200"/>
                <a:gd name="connsiteY3" fmla="*/ 0 h 1618987"/>
                <a:gd name="connsiteX4" fmla="*/ 8379167 w 8458200"/>
                <a:gd name="connsiteY4" fmla="*/ 79034 h 1618987"/>
                <a:gd name="connsiteX5" fmla="*/ 8458200 w 8458200"/>
                <a:gd name="connsiteY5" fmla="*/ 269838 h 1618987"/>
                <a:gd name="connsiteX6" fmla="*/ 8458200 w 8458200"/>
                <a:gd name="connsiteY6" fmla="*/ 1349150 h 1618987"/>
                <a:gd name="connsiteX7" fmla="*/ 8379167 w 8458200"/>
                <a:gd name="connsiteY7" fmla="*/ 1539954 h 1618987"/>
                <a:gd name="connsiteX8" fmla="*/ 8188363 w 8458200"/>
                <a:gd name="connsiteY8" fmla="*/ 1618987 h 1618987"/>
                <a:gd name="connsiteX9" fmla="*/ 269837 w 8458200"/>
                <a:gd name="connsiteY9" fmla="*/ 1618987 h 1618987"/>
                <a:gd name="connsiteX10" fmla="*/ 79033 w 8458200"/>
                <a:gd name="connsiteY10" fmla="*/ 1539953 h 1618987"/>
                <a:gd name="connsiteX11" fmla="*/ 0 w 8458200"/>
                <a:gd name="connsiteY11" fmla="*/ 1349149 h 1618987"/>
                <a:gd name="connsiteX12" fmla="*/ 0 w 8458200"/>
                <a:gd name="connsiteY12" fmla="*/ 269837 h 161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58200" h="1618987">
                  <a:moveTo>
                    <a:pt x="0" y="269837"/>
                  </a:moveTo>
                  <a:cubicBezTo>
                    <a:pt x="0" y="198272"/>
                    <a:pt x="28429" y="129638"/>
                    <a:pt x="79034" y="79033"/>
                  </a:cubicBezTo>
                  <a:cubicBezTo>
                    <a:pt x="129638" y="28429"/>
                    <a:pt x="198273" y="0"/>
                    <a:pt x="269838" y="0"/>
                  </a:cubicBezTo>
                  <a:lnTo>
                    <a:pt x="8188363" y="0"/>
                  </a:lnTo>
                  <a:cubicBezTo>
                    <a:pt x="8259928" y="0"/>
                    <a:pt x="8328562" y="28429"/>
                    <a:pt x="8379167" y="79034"/>
                  </a:cubicBezTo>
                  <a:cubicBezTo>
                    <a:pt x="8429771" y="129638"/>
                    <a:pt x="8458200" y="198273"/>
                    <a:pt x="8458200" y="269838"/>
                  </a:cubicBezTo>
                  <a:lnTo>
                    <a:pt x="8458200" y="1349150"/>
                  </a:lnTo>
                  <a:cubicBezTo>
                    <a:pt x="8458200" y="1420715"/>
                    <a:pt x="8429771" y="1489349"/>
                    <a:pt x="8379167" y="1539954"/>
                  </a:cubicBezTo>
                  <a:cubicBezTo>
                    <a:pt x="8328563" y="1590558"/>
                    <a:pt x="8259929" y="1618987"/>
                    <a:pt x="8188363" y="1618987"/>
                  </a:cubicBezTo>
                  <a:lnTo>
                    <a:pt x="269837" y="1618987"/>
                  </a:lnTo>
                  <a:cubicBezTo>
                    <a:pt x="198272" y="1618987"/>
                    <a:pt x="129638" y="1590558"/>
                    <a:pt x="79033" y="1539953"/>
                  </a:cubicBezTo>
                  <a:cubicBezTo>
                    <a:pt x="28429" y="1489349"/>
                    <a:pt x="0" y="1420715"/>
                    <a:pt x="0" y="1349149"/>
                  </a:cubicBezTo>
                  <a:lnTo>
                    <a:pt x="0" y="269837"/>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170472" tIns="170472" rIns="170472" bIns="170472" spcCol="1270" anchor="ctr"/>
            <a:lstStyle/>
            <a:p>
              <a:pPr defTabSz="1066800">
                <a:lnSpc>
                  <a:spcPct val="90000"/>
                </a:lnSpc>
                <a:spcAft>
                  <a:spcPct val="35000"/>
                </a:spcAft>
                <a:defRPr/>
              </a:pPr>
              <a:r>
                <a:rPr lang="sq-AL" sz="2400" dirty="0"/>
                <a:t>1. A e shihni presionin peer si pozitiv, negativ, apo të dyja? Të jepen shembuj.</a:t>
              </a:r>
              <a:br>
                <a:rPr lang="sq-AL" sz="2400" dirty="0"/>
              </a:br>
              <a:endParaRPr lang="en-US" sz="2400" dirty="0"/>
            </a:p>
          </p:txBody>
        </p:sp>
        <p:sp>
          <p:nvSpPr>
            <p:cNvPr id="12" name="Freeform 11"/>
            <p:cNvSpPr/>
            <p:nvPr/>
          </p:nvSpPr>
          <p:spPr>
            <a:xfrm>
              <a:off x="228600" y="2954468"/>
              <a:ext cx="8458200" cy="1618987"/>
            </a:xfrm>
            <a:custGeom>
              <a:avLst/>
              <a:gdLst>
                <a:gd name="connsiteX0" fmla="*/ 0 w 8458200"/>
                <a:gd name="connsiteY0" fmla="*/ 269837 h 1618987"/>
                <a:gd name="connsiteX1" fmla="*/ 79034 w 8458200"/>
                <a:gd name="connsiteY1" fmla="*/ 79033 h 1618987"/>
                <a:gd name="connsiteX2" fmla="*/ 269838 w 8458200"/>
                <a:gd name="connsiteY2" fmla="*/ 0 h 1618987"/>
                <a:gd name="connsiteX3" fmla="*/ 8188363 w 8458200"/>
                <a:gd name="connsiteY3" fmla="*/ 0 h 1618987"/>
                <a:gd name="connsiteX4" fmla="*/ 8379167 w 8458200"/>
                <a:gd name="connsiteY4" fmla="*/ 79034 h 1618987"/>
                <a:gd name="connsiteX5" fmla="*/ 8458200 w 8458200"/>
                <a:gd name="connsiteY5" fmla="*/ 269838 h 1618987"/>
                <a:gd name="connsiteX6" fmla="*/ 8458200 w 8458200"/>
                <a:gd name="connsiteY6" fmla="*/ 1349150 h 1618987"/>
                <a:gd name="connsiteX7" fmla="*/ 8379167 w 8458200"/>
                <a:gd name="connsiteY7" fmla="*/ 1539954 h 1618987"/>
                <a:gd name="connsiteX8" fmla="*/ 8188363 w 8458200"/>
                <a:gd name="connsiteY8" fmla="*/ 1618987 h 1618987"/>
                <a:gd name="connsiteX9" fmla="*/ 269837 w 8458200"/>
                <a:gd name="connsiteY9" fmla="*/ 1618987 h 1618987"/>
                <a:gd name="connsiteX10" fmla="*/ 79033 w 8458200"/>
                <a:gd name="connsiteY10" fmla="*/ 1539953 h 1618987"/>
                <a:gd name="connsiteX11" fmla="*/ 0 w 8458200"/>
                <a:gd name="connsiteY11" fmla="*/ 1349149 h 1618987"/>
                <a:gd name="connsiteX12" fmla="*/ 0 w 8458200"/>
                <a:gd name="connsiteY12" fmla="*/ 269837 h 161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58200" h="1618987">
                  <a:moveTo>
                    <a:pt x="0" y="269837"/>
                  </a:moveTo>
                  <a:cubicBezTo>
                    <a:pt x="0" y="198272"/>
                    <a:pt x="28429" y="129638"/>
                    <a:pt x="79034" y="79033"/>
                  </a:cubicBezTo>
                  <a:cubicBezTo>
                    <a:pt x="129638" y="28429"/>
                    <a:pt x="198273" y="0"/>
                    <a:pt x="269838" y="0"/>
                  </a:cubicBezTo>
                  <a:lnTo>
                    <a:pt x="8188363" y="0"/>
                  </a:lnTo>
                  <a:cubicBezTo>
                    <a:pt x="8259928" y="0"/>
                    <a:pt x="8328562" y="28429"/>
                    <a:pt x="8379167" y="79034"/>
                  </a:cubicBezTo>
                  <a:cubicBezTo>
                    <a:pt x="8429771" y="129638"/>
                    <a:pt x="8458200" y="198273"/>
                    <a:pt x="8458200" y="269838"/>
                  </a:cubicBezTo>
                  <a:lnTo>
                    <a:pt x="8458200" y="1349150"/>
                  </a:lnTo>
                  <a:cubicBezTo>
                    <a:pt x="8458200" y="1420715"/>
                    <a:pt x="8429771" y="1489349"/>
                    <a:pt x="8379167" y="1539954"/>
                  </a:cubicBezTo>
                  <a:cubicBezTo>
                    <a:pt x="8328563" y="1590558"/>
                    <a:pt x="8259929" y="1618987"/>
                    <a:pt x="8188363" y="1618987"/>
                  </a:cubicBezTo>
                  <a:lnTo>
                    <a:pt x="269837" y="1618987"/>
                  </a:lnTo>
                  <a:cubicBezTo>
                    <a:pt x="198272" y="1618987"/>
                    <a:pt x="129638" y="1590558"/>
                    <a:pt x="79033" y="1539953"/>
                  </a:cubicBezTo>
                  <a:cubicBezTo>
                    <a:pt x="28429" y="1489349"/>
                    <a:pt x="0" y="1420715"/>
                    <a:pt x="0" y="1349149"/>
                  </a:cubicBezTo>
                  <a:lnTo>
                    <a:pt x="0" y="269837"/>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3241393"/>
                <a:satOff val="12376"/>
                <a:lumOff val="0"/>
                <a:alphaOff val="0"/>
              </a:schemeClr>
            </a:fillRef>
            <a:effectRef idx="1">
              <a:schemeClr val="accent2">
                <a:hueOff val="3241393"/>
                <a:satOff val="12376"/>
                <a:lumOff val="0"/>
                <a:alphaOff val="0"/>
              </a:schemeClr>
            </a:effectRef>
            <a:fontRef idx="minor">
              <a:schemeClr val="dk1"/>
            </a:fontRef>
          </p:style>
          <p:txBody>
            <a:bodyPr lIns="170472" tIns="170472" rIns="170472" bIns="170472" spcCol="1270" anchor="ctr"/>
            <a:lstStyle/>
            <a:p>
              <a:pPr defTabSz="1066800">
                <a:lnSpc>
                  <a:spcPct val="90000"/>
                </a:lnSpc>
                <a:spcAft>
                  <a:spcPct val="35000"/>
                </a:spcAft>
                <a:defRPr/>
              </a:pPr>
              <a:r>
                <a:rPr lang="sq-AL" sz="2400" dirty="0"/>
                <a:t>2. Përshkruani një situatë në jetën tuaj, ku keni pasur për të bërë një zgjedhje të vështirë. Cilët faktorë ndikuan tek ju gjatë asaj kohe? Çfarë zgjedhje keni bërë?</a:t>
              </a:r>
              <a:br>
                <a:rPr lang="sq-AL" sz="2400" dirty="0"/>
              </a:br>
              <a:endParaRPr lang="en-US" sz="2400" dirty="0"/>
            </a:p>
          </p:txBody>
        </p:sp>
        <p:sp>
          <p:nvSpPr>
            <p:cNvPr id="13" name="Freeform 12"/>
            <p:cNvSpPr/>
            <p:nvPr/>
          </p:nvSpPr>
          <p:spPr>
            <a:xfrm>
              <a:off x="228600" y="4642576"/>
              <a:ext cx="8458200" cy="1618987"/>
            </a:xfrm>
            <a:custGeom>
              <a:avLst/>
              <a:gdLst>
                <a:gd name="connsiteX0" fmla="*/ 0 w 8458200"/>
                <a:gd name="connsiteY0" fmla="*/ 269837 h 1618987"/>
                <a:gd name="connsiteX1" fmla="*/ 79034 w 8458200"/>
                <a:gd name="connsiteY1" fmla="*/ 79033 h 1618987"/>
                <a:gd name="connsiteX2" fmla="*/ 269838 w 8458200"/>
                <a:gd name="connsiteY2" fmla="*/ 0 h 1618987"/>
                <a:gd name="connsiteX3" fmla="*/ 8188363 w 8458200"/>
                <a:gd name="connsiteY3" fmla="*/ 0 h 1618987"/>
                <a:gd name="connsiteX4" fmla="*/ 8379167 w 8458200"/>
                <a:gd name="connsiteY4" fmla="*/ 79034 h 1618987"/>
                <a:gd name="connsiteX5" fmla="*/ 8458200 w 8458200"/>
                <a:gd name="connsiteY5" fmla="*/ 269838 h 1618987"/>
                <a:gd name="connsiteX6" fmla="*/ 8458200 w 8458200"/>
                <a:gd name="connsiteY6" fmla="*/ 1349150 h 1618987"/>
                <a:gd name="connsiteX7" fmla="*/ 8379167 w 8458200"/>
                <a:gd name="connsiteY7" fmla="*/ 1539954 h 1618987"/>
                <a:gd name="connsiteX8" fmla="*/ 8188363 w 8458200"/>
                <a:gd name="connsiteY8" fmla="*/ 1618987 h 1618987"/>
                <a:gd name="connsiteX9" fmla="*/ 269837 w 8458200"/>
                <a:gd name="connsiteY9" fmla="*/ 1618987 h 1618987"/>
                <a:gd name="connsiteX10" fmla="*/ 79033 w 8458200"/>
                <a:gd name="connsiteY10" fmla="*/ 1539953 h 1618987"/>
                <a:gd name="connsiteX11" fmla="*/ 0 w 8458200"/>
                <a:gd name="connsiteY11" fmla="*/ 1349149 h 1618987"/>
                <a:gd name="connsiteX12" fmla="*/ 0 w 8458200"/>
                <a:gd name="connsiteY12" fmla="*/ 269837 h 161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58200" h="1618987">
                  <a:moveTo>
                    <a:pt x="0" y="269837"/>
                  </a:moveTo>
                  <a:cubicBezTo>
                    <a:pt x="0" y="198272"/>
                    <a:pt x="28429" y="129638"/>
                    <a:pt x="79034" y="79033"/>
                  </a:cubicBezTo>
                  <a:cubicBezTo>
                    <a:pt x="129638" y="28429"/>
                    <a:pt x="198273" y="0"/>
                    <a:pt x="269838" y="0"/>
                  </a:cubicBezTo>
                  <a:lnTo>
                    <a:pt x="8188363" y="0"/>
                  </a:lnTo>
                  <a:cubicBezTo>
                    <a:pt x="8259928" y="0"/>
                    <a:pt x="8328562" y="28429"/>
                    <a:pt x="8379167" y="79034"/>
                  </a:cubicBezTo>
                  <a:cubicBezTo>
                    <a:pt x="8429771" y="129638"/>
                    <a:pt x="8458200" y="198273"/>
                    <a:pt x="8458200" y="269838"/>
                  </a:cubicBezTo>
                  <a:lnTo>
                    <a:pt x="8458200" y="1349150"/>
                  </a:lnTo>
                  <a:cubicBezTo>
                    <a:pt x="8458200" y="1420715"/>
                    <a:pt x="8429771" y="1489349"/>
                    <a:pt x="8379167" y="1539954"/>
                  </a:cubicBezTo>
                  <a:cubicBezTo>
                    <a:pt x="8328563" y="1590558"/>
                    <a:pt x="8259929" y="1618987"/>
                    <a:pt x="8188363" y="1618987"/>
                  </a:cubicBezTo>
                  <a:lnTo>
                    <a:pt x="269837" y="1618987"/>
                  </a:lnTo>
                  <a:cubicBezTo>
                    <a:pt x="198272" y="1618987"/>
                    <a:pt x="129638" y="1590558"/>
                    <a:pt x="79033" y="1539953"/>
                  </a:cubicBezTo>
                  <a:cubicBezTo>
                    <a:pt x="28429" y="1489349"/>
                    <a:pt x="0" y="1420715"/>
                    <a:pt x="0" y="1349149"/>
                  </a:cubicBezTo>
                  <a:lnTo>
                    <a:pt x="0" y="269837"/>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6482786"/>
                <a:satOff val="24753"/>
                <a:lumOff val="0"/>
                <a:alphaOff val="0"/>
              </a:schemeClr>
            </a:fillRef>
            <a:effectRef idx="1">
              <a:schemeClr val="accent2">
                <a:hueOff val="6482786"/>
                <a:satOff val="24753"/>
                <a:lumOff val="0"/>
                <a:alphaOff val="0"/>
              </a:schemeClr>
            </a:effectRef>
            <a:fontRef idx="minor">
              <a:schemeClr val="dk1"/>
            </a:fontRef>
          </p:style>
          <p:txBody>
            <a:bodyPr lIns="170472" tIns="170472" rIns="170472" bIns="170472" spcCol="1270" anchor="ctr"/>
            <a:lstStyle/>
            <a:p>
              <a:pPr defTabSz="1066800">
                <a:lnSpc>
                  <a:spcPct val="90000"/>
                </a:lnSpc>
                <a:spcAft>
                  <a:spcPct val="35000"/>
                </a:spcAft>
                <a:defRPr/>
              </a:pPr>
              <a:r>
                <a:rPr lang="sq-AL" sz="2400" dirty="0"/>
                <a:t>3. Mendoni sikur jeni shoku/shoqja më </a:t>
              </a:r>
              <a:r>
                <a:rPr lang="en-US" sz="2400" dirty="0"/>
                <a:t>e</a:t>
              </a:r>
              <a:r>
                <a:rPr lang="sq-AL" sz="2400" dirty="0"/>
                <a:t> mirë </a:t>
              </a:r>
              <a:r>
                <a:rPr lang="en-US" sz="2400" dirty="0"/>
                <a:t>e</a:t>
              </a:r>
              <a:r>
                <a:rPr lang="sq-AL" sz="2400" dirty="0"/>
                <a:t> Patrikut. Çfarë këshille do t'i jepnit atij? Çfarë do të bënit ju  si shoku/shoqja  e tij, për të mbështetur atë  gjatë kësaj kohe të vështirë në jetën e tij?</a:t>
              </a:r>
              <a:endParaRPr lang="en-US" sz="2400" dirty="0"/>
            </a:p>
          </p:txBody>
        </p:sp>
      </p:grpSp>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B9D438B5-0573-4398-88E7-BB71540263C8}" type="slidenum">
              <a:rPr lang="en-US" smtClean="0"/>
              <a:pPr>
                <a:defRPr/>
              </a:pPr>
              <a:t>27</a:t>
            </a:fld>
            <a:endParaRPr lang="en-US" dirty="0"/>
          </a:p>
        </p:txBody>
      </p:sp>
    </p:spTree>
  </p:cSld>
  <p:clrMapOvr>
    <a:masterClrMapping/>
  </p:clrMapOvr>
  <p:transition spd="med">
    <p:wheel spokes="8"/>
    <p:sndAc>
      <p:stSnd>
        <p:snd r:embed="rId2" name="coin.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1049"/>
            <a:ext cx="8229600" cy="1312740"/>
          </a:xfrm>
          <a:custGeom>
            <a:avLst/>
            <a:gdLst>
              <a:gd name="connsiteX0" fmla="*/ 0 w 8229600"/>
              <a:gd name="connsiteY0" fmla="*/ 218794 h 1312740"/>
              <a:gd name="connsiteX1" fmla="*/ 64084 w 8229600"/>
              <a:gd name="connsiteY1" fmla="*/ 64083 h 1312740"/>
              <a:gd name="connsiteX2" fmla="*/ 218795 w 8229600"/>
              <a:gd name="connsiteY2" fmla="*/ 0 h 1312740"/>
              <a:gd name="connsiteX3" fmla="*/ 8010806 w 8229600"/>
              <a:gd name="connsiteY3" fmla="*/ 0 h 1312740"/>
              <a:gd name="connsiteX4" fmla="*/ 8165517 w 8229600"/>
              <a:gd name="connsiteY4" fmla="*/ 64084 h 1312740"/>
              <a:gd name="connsiteX5" fmla="*/ 8229600 w 8229600"/>
              <a:gd name="connsiteY5" fmla="*/ 218795 h 1312740"/>
              <a:gd name="connsiteX6" fmla="*/ 8229600 w 8229600"/>
              <a:gd name="connsiteY6" fmla="*/ 1093946 h 1312740"/>
              <a:gd name="connsiteX7" fmla="*/ 8165517 w 8229600"/>
              <a:gd name="connsiteY7" fmla="*/ 1248657 h 1312740"/>
              <a:gd name="connsiteX8" fmla="*/ 8010806 w 8229600"/>
              <a:gd name="connsiteY8" fmla="*/ 1312740 h 1312740"/>
              <a:gd name="connsiteX9" fmla="*/ 218794 w 8229600"/>
              <a:gd name="connsiteY9" fmla="*/ 1312740 h 1312740"/>
              <a:gd name="connsiteX10" fmla="*/ 64083 w 8229600"/>
              <a:gd name="connsiteY10" fmla="*/ 1248657 h 1312740"/>
              <a:gd name="connsiteX11" fmla="*/ 0 w 8229600"/>
              <a:gd name="connsiteY11" fmla="*/ 1093946 h 1312740"/>
              <a:gd name="connsiteX12" fmla="*/ 0 w 8229600"/>
              <a:gd name="connsiteY12" fmla="*/ 218794 h 13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312740">
                <a:moveTo>
                  <a:pt x="0" y="218794"/>
                </a:moveTo>
                <a:cubicBezTo>
                  <a:pt x="0" y="160766"/>
                  <a:pt x="23052" y="105115"/>
                  <a:pt x="64084" y="64083"/>
                </a:cubicBezTo>
                <a:cubicBezTo>
                  <a:pt x="105116" y="23051"/>
                  <a:pt x="160767" y="0"/>
                  <a:pt x="218795" y="0"/>
                </a:cubicBezTo>
                <a:lnTo>
                  <a:pt x="8010806" y="0"/>
                </a:lnTo>
                <a:cubicBezTo>
                  <a:pt x="8068834" y="0"/>
                  <a:pt x="8124485" y="23052"/>
                  <a:pt x="8165517" y="64084"/>
                </a:cubicBezTo>
                <a:cubicBezTo>
                  <a:pt x="8206549" y="105116"/>
                  <a:pt x="8229600" y="160767"/>
                  <a:pt x="8229600" y="218795"/>
                </a:cubicBezTo>
                <a:lnTo>
                  <a:pt x="8229600" y="1093946"/>
                </a:lnTo>
                <a:cubicBezTo>
                  <a:pt x="8229600" y="1151974"/>
                  <a:pt x="8206549" y="1207625"/>
                  <a:pt x="8165517" y="1248657"/>
                </a:cubicBezTo>
                <a:cubicBezTo>
                  <a:pt x="8124485" y="1289689"/>
                  <a:pt x="8068834" y="1312740"/>
                  <a:pt x="8010806" y="1312740"/>
                </a:cubicBezTo>
                <a:lnTo>
                  <a:pt x="218794" y="1312740"/>
                </a:lnTo>
                <a:cubicBezTo>
                  <a:pt x="160766" y="1312740"/>
                  <a:pt x="105115" y="1289688"/>
                  <a:pt x="64083" y="1248657"/>
                </a:cubicBezTo>
                <a:cubicBezTo>
                  <a:pt x="23051" y="1207625"/>
                  <a:pt x="0" y="1151974"/>
                  <a:pt x="0" y="1093946"/>
                </a:cubicBezTo>
                <a:lnTo>
                  <a:pt x="0" y="218794"/>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93623" tIns="193623" rIns="193623" bIns="193623" spcCol="1270" anchor="ctr"/>
          <a:lstStyle/>
          <a:p>
            <a:pPr defTabSz="1511300">
              <a:lnSpc>
                <a:spcPct val="90000"/>
              </a:lnSpc>
              <a:spcAft>
                <a:spcPct val="35000"/>
              </a:spcAft>
              <a:defRPr/>
            </a:pPr>
            <a:r>
              <a:rPr lang="sq-AL" sz="3400" b="1" dirty="0">
                <a:solidFill>
                  <a:schemeClr val="tx1"/>
                </a:solidFill>
              </a:rPr>
              <a:t>Aktivitet shtesë</a:t>
            </a:r>
            <a:br>
              <a:rPr lang="sq-AL" sz="3400" b="1" dirty="0">
                <a:solidFill>
                  <a:schemeClr val="tx1"/>
                </a:solidFill>
              </a:rPr>
            </a:br>
            <a:r>
              <a:rPr lang="sq-AL" sz="3400" b="1" dirty="0">
                <a:solidFill>
                  <a:schemeClr val="tx1"/>
                </a:solidFill>
              </a:rPr>
              <a:t> Skeç</a:t>
            </a:r>
            <a:endParaRPr lang="en-US" sz="3400" b="1" dirty="0">
              <a:solidFill>
                <a:schemeClr val="tx1"/>
              </a:solidFill>
            </a:endParaRPr>
          </a:p>
        </p:txBody>
      </p:sp>
      <p:graphicFrame>
        <p:nvGraphicFramePr>
          <p:cNvPr id="7" name="Content Placeholder 6"/>
          <p:cNvGraphicFramePr>
            <a:graphicFrameLocks noGrp="1"/>
          </p:cNvGraphicFramePr>
          <p:nvPr>
            <p:ph idx="1"/>
          </p:nvPr>
        </p:nvGraphicFramePr>
        <p:xfrm>
          <a:off x="457200" y="1600200"/>
          <a:ext cx="8229600"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0C854A3F-ED43-479D-82D6-0743D74E34B3}" type="slidenum">
              <a:rPr lang="en-US" smtClean="0"/>
              <a:pPr>
                <a:defRPr/>
              </a:pPr>
              <a:t>28</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1919"/>
            <a:ext cx="8229600" cy="1006200"/>
          </a:xfrm>
          <a:custGeom>
            <a:avLst/>
            <a:gdLst>
              <a:gd name="connsiteX0" fmla="*/ 0 w 8229600"/>
              <a:gd name="connsiteY0" fmla="*/ 167703 h 1006200"/>
              <a:gd name="connsiteX1" fmla="*/ 49119 w 8229600"/>
              <a:gd name="connsiteY1" fmla="*/ 49119 h 1006200"/>
              <a:gd name="connsiteX2" fmla="*/ 167703 w 8229600"/>
              <a:gd name="connsiteY2" fmla="*/ 0 h 1006200"/>
              <a:gd name="connsiteX3" fmla="*/ 8061897 w 8229600"/>
              <a:gd name="connsiteY3" fmla="*/ 0 h 1006200"/>
              <a:gd name="connsiteX4" fmla="*/ 8180481 w 8229600"/>
              <a:gd name="connsiteY4" fmla="*/ 49119 h 1006200"/>
              <a:gd name="connsiteX5" fmla="*/ 8229600 w 8229600"/>
              <a:gd name="connsiteY5" fmla="*/ 167703 h 1006200"/>
              <a:gd name="connsiteX6" fmla="*/ 8229600 w 8229600"/>
              <a:gd name="connsiteY6" fmla="*/ 838497 h 1006200"/>
              <a:gd name="connsiteX7" fmla="*/ 8180481 w 8229600"/>
              <a:gd name="connsiteY7" fmla="*/ 957081 h 1006200"/>
              <a:gd name="connsiteX8" fmla="*/ 8061897 w 8229600"/>
              <a:gd name="connsiteY8" fmla="*/ 1006200 h 1006200"/>
              <a:gd name="connsiteX9" fmla="*/ 167703 w 8229600"/>
              <a:gd name="connsiteY9" fmla="*/ 1006200 h 1006200"/>
              <a:gd name="connsiteX10" fmla="*/ 49119 w 8229600"/>
              <a:gd name="connsiteY10" fmla="*/ 957081 h 1006200"/>
              <a:gd name="connsiteX11" fmla="*/ 0 w 8229600"/>
              <a:gd name="connsiteY11" fmla="*/ 838497 h 1006200"/>
              <a:gd name="connsiteX12" fmla="*/ 0 w 8229600"/>
              <a:gd name="connsiteY12" fmla="*/ 167703 h 100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006200">
                <a:moveTo>
                  <a:pt x="0" y="167703"/>
                </a:moveTo>
                <a:cubicBezTo>
                  <a:pt x="0" y="123225"/>
                  <a:pt x="17669" y="80569"/>
                  <a:pt x="49119" y="49119"/>
                </a:cubicBezTo>
                <a:cubicBezTo>
                  <a:pt x="80569" y="17669"/>
                  <a:pt x="123225" y="0"/>
                  <a:pt x="167703" y="0"/>
                </a:cubicBezTo>
                <a:lnTo>
                  <a:pt x="8061897" y="0"/>
                </a:lnTo>
                <a:cubicBezTo>
                  <a:pt x="8106375" y="0"/>
                  <a:pt x="8149031" y="17669"/>
                  <a:pt x="8180481" y="49119"/>
                </a:cubicBezTo>
                <a:cubicBezTo>
                  <a:pt x="8211931" y="80569"/>
                  <a:pt x="8229600" y="123225"/>
                  <a:pt x="8229600" y="167703"/>
                </a:cubicBezTo>
                <a:lnTo>
                  <a:pt x="8229600" y="838497"/>
                </a:lnTo>
                <a:cubicBezTo>
                  <a:pt x="8229600" y="882975"/>
                  <a:pt x="8211931" y="925631"/>
                  <a:pt x="8180481" y="957081"/>
                </a:cubicBezTo>
                <a:cubicBezTo>
                  <a:pt x="8149031" y="988531"/>
                  <a:pt x="8106375" y="1006200"/>
                  <a:pt x="8061897" y="1006200"/>
                </a:cubicBezTo>
                <a:lnTo>
                  <a:pt x="167703" y="1006200"/>
                </a:lnTo>
                <a:cubicBezTo>
                  <a:pt x="123225" y="1006200"/>
                  <a:pt x="80569" y="988531"/>
                  <a:pt x="49119" y="957081"/>
                </a:cubicBezTo>
                <a:cubicBezTo>
                  <a:pt x="17669" y="925631"/>
                  <a:pt x="0" y="882975"/>
                  <a:pt x="0" y="838497"/>
                </a:cubicBezTo>
                <a:lnTo>
                  <a:pt x="0" y="16770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212949" tIns="212949" rIns="212949" bIns="212949" spcCol="1270" anchor="ctr"/>
          <a:lstStyle/>
          <a:p>
            <a:pPr defTabSz="1911350">
              <a:lnSpc>
                <a:spcPct val="90000"/>
              </a:lnSpc>
              <a:spcAft>
                <a:spcPct val="35000"/>
              </a:spcAft>
              <a:defRPr/>
            </a:pPr>
            <a:r>
              <a:rPr lang="sq-AL" sz="4300" b="1" dirty="0">
                <a:solidFill>
                  <a:schemeClr val="tx1"/>
                </a:solidFill>
              </a:rPr>
              <a:t>Vlerësimi</a:t>
            </a:r>
            <a:endParaRPr lang="en-US" sz="4300" b="1" dirty="0">
              <a:solidFill>
                <a:schemeClr val="tx1"/>
              </a:solidFill>
            </a:endParaRPr>
          </a:p>
        </p:txBody>
      </p:sp>
      <p:graphicFrame>
        <p:nvGraphicFramePr>
          <p:cNvPr id="6" name="Content Placeholder 5"/>
          <p:cNvGraphicFramePr>
            <a:graphicFrameLocks noGrp="1"/>
          </p:cNvGraphicFramePr>
          <p:nvPr>
            <p:ph idx="1"/>
          </p:nvPr>
        </p:nvGraphicFramePr>
        <p:xfrm>
          <a:off x="457200" y="1616075"/>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AC6C932D-9A5B-49CB-9476-7219687355DE}" type="slidenum">
              <a:rPr lang="en-US" smtClean="0"/>
              <a:pPr>
                <a:defRPr/>
              </a:pPr>
              <a:t>29</a:t>
            </a:fld>
            <a:endParaRPr lang="en-US" dirty="0"/>
          </a:p>
        </p:txBody>
      </p:sp>
    </p:spTree>
  </p:cSld>
  <p:clrMapOvr>
    <a:masterClrMapping/>
  </p:clrMapOvr>
  <p:transition spd="med">
    <p:wheel spokes="8"/>
    <p:sndAc>
      <p:stSnd>
        <p:snd r:embed="rId2" name="coin.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533400" y="2442300"/>
            <a:ext cx="8153400" cy="982799"/>
          </a:xfrm>
          <a:custGeom>
            <a:avLst/>
            <a:gdLst>
              <a:gd name="connsiteX0" fmla="*/ 0 w 8153400"/>
              <a:gd name="connsiteY0" fmla="*/ 163803 h 982799"/>
              <a:gd name="connsiteX1" fmla="*/ 47977 w 8153400"/>
              <a:gd name="connsiteY1" fmla="*/ 47977 h 982799"/>
              <a:gd name="connsiteX2" fmla="*/ 163803 w 8153400"/>
              <a:gd name="connsiteY2" fmla="*/ 0 h 982799"/>
              <a:gd name="connsiteX3" fmla="*/ 7989597 w 8153400"/>
              <a:gd name="connsiteY3" fmla="*/ 0 h 982799"/>
              <a:gd name="connsiteX4" fmla="*/ 8105423 w 8153400"/>
              <a:gd name="connsiteY4" fmla="*/ 47977 h 982799"/>
              <a:gd name="connsiteX5" fmla="*/ 8153400 w 8153400"/>
              <a:gd name="connsiteY5" fmla="*/ 163803 h 982799"/>
              <a:gd name="connsiteX6" fmla="*/ 8153400 w 8153400"/>
              <a:gd name="connsiteY6" fmla="*/ 818996 h 982799"/>
              <a:gd name="connsiteX7" fmla="*/ 8105423 w 8153400"/>
              <a:gd name="connsiteY7" fmla="*/ 934822 h 982799"/>
              <a:gd name="connsiteX8" fmla="*/ 7989597 w 8153400"/>
              <a:gd name="connsiteY8" fmla="*/ 982799 h 982799"/>
              <a:gd name="connsiteX9" fmla="*/ 163803 w 8153400"/>
              <a:gd name="connsiteY9" fmla="*/ 982799 h 982799"/>
              <a:gd name="connsiteX10" fmla="*/ 47977 w 8153400"/>
              <a:gd name="connsiteY10" fmla="*/ 934822 h 982799"/>
              <a:gd name="connsiteX11" fmla="*/ 0 w 8153400"/>
              <a:gd name="connsiteY11" fmla="*/ 818996 h 982799"/>
              <a:gd name="connsiteX12" fmla="*/ 0 w 8153400"/>
              <a:gd name="connsiteY12" fmla="*/ 163803 h 98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53400" h="982799">
                <a:moveTo>
                  <a:pt x="0" y="163803"/>
                </a:moveTo>
                <a:cubicBezTo>
                  <a:pt x="0" y="120360"/>
                  <a:pt x="17258" y="78696"/>
                  <a:pt x="47977" y="47977"/>
                </a:cubicBezTo>
                <a:cubicBezTo>
                  <a:pt x="78696" y="17258"/>
                  <a:pt x="120360" y="0"/>
                  <a:pt x="163803" y="0"/>
                </a:cubicBezTo>
                <a:lnTo>
                  <a:pt x="7989597" y="0"/>
                </a:lnTo>
                <a:cubicBezTo>
                  <a:pt x="8033040" y="0"/>
                  <a:pt x="8074704" y="17258"/>
                  <a:pt x="8105423" y="47977"/>
                </a:cubicBezTo>
                <a:cubicBezTo>
                  <a:pt x="8136142" y="78696"/>
                  <a:pt x="8153400" y="120360"/>
                  <a:pt x="8153400" y="163803"/>
                </a:cubicBezTo>
                <a:lnTo>
                  <a:pt x="8153400" y="818996"/>
                </a:lnTo>
                <a:cubicBezTo>
                  <a:pt x="8153400" y="862439"/>
                  <a:pt x="8136142" y="904103"/>
                  <a:pt x="8105423" y="934822"/>
                </a:cubicBezTo>
                <a:cubicBezTo>
                  <a:pt x="8074704" y="965541"/>
                  <a:pt x="8033040" y="982799"/>
                  <a:pt x="7989597" y="982799"/>
                </a:cubicBezTo>
                <a:lnTo>
                  <a:pt x="163803" y="982799"/>
                </a:lnTo>
                <a:cubicBezTo>
                  <a:pt x="120360" y="982799"/>
                  <a:pt x="78696" y="965541"/>
                  <a:pt x="47977" y="934822"/>
                </a:cubicBezTo>
                <a:cubicBezTo>
                  <a:pt x="17258" y="904103"/>
                  <a:pt x="0" y="862439"/>
                  <a:pt x="0" y="818996"/>
                </a:cubicBezTo>
                <a:lnTo>
                  <a:pt x="0" y="163803"/>
                </a:lnTo>
                <a:close/>
              </a:path>
            </a:pathLst>
          </a:custGeom>
          <a:scene3d>
            <a:camera prst="orthographicFront"/>
            <a:lightRig rig="flat" dir="t"/>
          </a:scene3d>
          <a:sp3d>
            <a:bevelT/>
          </a:sp3d>
        </p:spPr>
        <p:style>
          <a:lnRef idx="1">
            <a:schemeClr val="accent4"/>
          </a:lnRef>
          <a:fillRef idx="2">
            <a:schemeClr val="accent4"/>
          </a:fillRef>
          <a:effectRef idx="1">
            <a:schemeClr val="accent4"/>
          </a:effectRef>
          <a:fontRef idx="minor">
            <a:schemeClr val="dk1"/>
          </a:fontRef>
        </p:style>
        <p:txBody>
          <a:bodyPr lIns="207996" tIns="207996" rIns="207996" bIns="207996" spcCol="1270" anchor="ctr"/>
          <a:lstStyle/>
          <a:p>
            <a:pPr defTabSz="1866900">
              <a:lnSpc>
                <a:spcPct val="90000"/>
              </a:lnSpc>
              <a:spcAft>
                <a:spcPct val="35000"/>
              </a:spcAft>
              <a:defRPr/>
            </a:pPr>
            <a:r>
              <a:rPr lang="sq-AL" sz="4200" b="1" i="1" dirty="0"/>
              <a:t>Tema:</a:t>
            </a:r>
            <a:r>
              <a:rPr lang="sq-AL" sz="4200" b="1" dirty="0"/>
              <a:t> Cikli i varësisë</a:t>
            </a:r>
            <a:endParaRPr lang="en-US" sz="4200" b="1" dirty="0"/>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1D4B9B38-90AF-45FF-B261-61A1B8EC427E}" type="slidenum">
              <a:rPr lang="en-US" smtClean="0"/>
              <a:pPr>
                <a:defRPr/>
              </a:pPr>
              <a:t>3</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959E027F-ECF3-4E71-A964-5877FDAD9947}" type="slidenum">
              <a:rPr lang="en-US" smtClean="0"/>
              <a:pPr>
                <a:defRPr/>
              </a:pPr>
              <a:t>30</a:t>
            </a:fld>
            <a:endParaRPr lang="en-US" dirty="0"/>
          </a:p>
        </p:txBody>
      </p:sp>
      <p:graphicFrame>
        <p:nvGraphicFramePr>
          <p:cNvPr id="5" name="Diagram 4"/>
          <p:cNvGraphicFramePr/>
          <p:nvPr/>
        </p:nvGraphicFramePr>
        <p:xfrm>
          <a:off x="152400" y="304800"/>
          <a:ext cx="8839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609600" y="2295900"/>
            <a:ext cx="8077200" cy="1123199"/>
          </a:xfrm>
          <a:custGeom>
            <a:avLst/>
            <a:gdLst>
              <a:gd name="connsiteX0" fmla="*/ 0 w 8077200"/>
              <a:gd name="connsiteY0" fmla="*/ 187204 h 1123199"/>
              <a:gd name="connsiteX1" fmla="*/ 54831 w 8077200"/>
              <a:gd name="connsiteY1" fmla="*/ 54831 h 1123199"/>
              <a:gd name="connsiteX2" fmla="*/ 187204 w 8077200"/>
              <a:gd name="connsiteY2" fmla="*/ 0 h 1123199"/>
              <a:gd name="connsiteX3" fmla="*/ 7889996 w 8077200"/>
              <a:gd name="connsiteY3" fmla="*/ 0 h 1123199"/>
              <a:gd name="connsiteX4" fmla="*/ 8022369 w 8077200"/>
              <a:gd name="connsiteY4" fmla="*/ 54831 h 1123199"/>
              <a:gd name="connsiteX5" fmla="*/ 8077200 w 8077200"/>
              <a:gd name="connsiteY5" fmla="*/ 187204 h 1123199"/>
              <a:gd name="connsiteX6" fmla="*/ 8077200 w 8077200"/>
              <a:gd name="connsiteY6" fmla="*/ 935995 h 1123199"/>
              <a:gd name="connsiteX7" fmla="*/ 8022369 w 8077200"/>
              <a:gd name="connsiteY7" fmla="*/ 1068368 h 1123199"/>
              <a:gd name="connsiteX8" fmla="*/ 7889996 w 8077200"/>
              <a:gd name="connsiteY8" fmla="*/ 1123199 h 1123199"/>
              <a:gd name="connsiteX9" fmla="*/ 187204 w 8077200"/>
              <a:gd name="connsiteY9" fmla="*/ 1123199 h 1123199"/>
              <a:gd name="connsiteX10" fmla="*/ 54831 w 8077200"/>
              <a:gd name="connsiteY10" fmla="*/ 1068368 h 1123199"/>
              <a:gd name="connsiteX11" fmla="*/ 0 w 8077200"/>
              <a:gd name="connsiteY11" fmla="*/ 935995 h 1123199"/>
              <a:gd name="connsiteX12" fmla="*/ 0 w 8077200"/>
              <a:gd name="connsiteY12" fmla="*/ 187204 h 11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7200" h="1123199">
                <a:moveTo>
                  <a:pt x="0" y="187204"/>
                </a:moveTo>
                <a:cubicBezTo>
                  <a:pt x="0" y="137554"/>
                  <a:pt x="19723" y="89938"/>
                  <a:pt x="54831" y="54831"/>
                </a:cubicBezTo>
                <a:cubicBezTo>
                  <a:pt x="89939" y="19723"/>
                  <a:pt x="137555" y="0"/>
                  <a:pt x="187204" y="0"/>
                </a:cubicBezTo>
                <a:lnTo>
                  <a:pt x="7889996" y="0"/>
                </a:lnTo>
                <a:cubicBezTo>
                  <a:pt x="7939646" y="0"/>
                  <a:pt x="7987262" y="19723"/>
                  <a:pt x="8022369" y="54831"/>
                </a:cubicBezTo>
                <a:cubicBezTo>
                  <a:pt x="8057477" y="89939"/>
                  <a:pt x="8077200" y="137555"/>
                  <a:pt x="8077200" y="187204"/>
                </a:cubicBezTo>
                <a:lnTo>
                  <a:pt x="8077200" y="935995"/>
                </a:lnTo>
                <a:cubicBezTo>
                  <a:pt x="8077200" y="985645"/>
                  <a:pt x="8057477" y="1033261"/>
                  <a:pt x="8022369" y="1068368"/>
                </a:cubicBezTo>
                <a:cubicBezTo>
                  <a:pt x="7987261" y="1103476"/>
                  <a:pt x="7939645" y="1123199"/>
                  <a:pt x="7889996" y="1123199"/>
                </a:cubicBezTo>
                <a:lnTo>
                  <a:pt x="187204" y="1123199"/>
                </a:lnTo>
                <a:cubicBezTo>
                  <a:pt x="137554" y="1123199"/>
                  <a:pt x="89938" y="1103476"/>
                  <a:pt x="54831" y="1068368"/>
                </a:cubicBezTo>
                <a:cubicBezTo>
                  <a:pt x="19723" y="1033260"/>
                  <a:pt x="0" y="985644"/>
                  <a:pt x="0" y="935995"/>
                </a:cubicBezTo>
                <a:lnTo>
                  <a:pt x="0" y="187204"/>
                </a:lnTo>
                <a:close/>
              </a:path>
            </a:pathLst>
          </a:custGeom>
          <a:scene3d>
            <a:camera prst="orthographicFront"/>
            <a:lightRig rig="flat" dir="t"/>
          </a:scene3d>
          <a:sp3d prstMaterial="plastic">
            <a:bevelT w="120900" h="88900"/>
            <a:bevelB w="88900" h="31750" prst="angle"/>
          </a:sp3d>
        </p:spPr>
        <p:style>
          <a:lnRef idx="1">
            <a:schemeClr val="accent4"/>
          </a:lnRef>
          <a:fillRef idx="2">
            <a:schemeClr val="accent4"/>
          </a:fillRef>
          <a:effectRef idx="1">
            <a:schemeClr val="accent4"/>
          </a:effectRef>
          <a:fontRef idx="minor">
            <a:schemeClr val="dk1"/>
          </a:fontRef>
        </p:style>
        <p:txBody>
          <a:bodyPr lIns="237710" tIns="237710" rIns="237710" bIns="237710" spcCol="1270" anchor="ctr"/>
          <a:lstStyle/>
          <a:p>
            <a:pPr defTabSz="2133600">
              <a:lnSpc>
                <a:spcPct val="90000"/>
              </a:lnSpc>
              <a:spcAft>
                <a:spcPct val="35000"/>
              </a:spcAft>
              <a:defRPr/>
            </a:pPr>
            <a:r>
              <a:rPr lang="sq-AL" sz="4800" b="1" i="1" dirty="0"/>
              <a:t>Tema</a:t>
            </a:r>
            <a:r>
              <a:rPr lang="sq-AL" sz="4800" b="1" dirty="0"/>
              <a:t>: Presioni </a:t>
            </a:r>
            <a:r>
              <a:rPr lang="en-US" sz="4800" b="1" dirty="0" smtClean="0"/>
              <a:t>peer</a:t>
            </a:r>
            <a:endParaRPr lang="en-US" sz="4800" b="1" dirty="0"/>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D50482CA-1205-4A44-8824-40E08147C84F}" type="slidenum">
              <a:rPr lang="en-US" smtClean="0"/>
              <a:pPr>
                <a:defRPr/>
              </a:pPr>
              <a:t>31</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542618"/>
            <a:ext cx="8229600" cy="865800"/>
          </a:xfrm>
          <a:custGeom>
            <a:avLst/>
            <a:gdLst>
              <a:gd name="connsiteX0" fmla="*/ 0 w 8229600"/>
              <a:gd name="connsiteY0" fmla="*/ 144303 h 865800"/>
              <a:gd name="connsiteX1" fmla="*/ 42266 w 8229600"/>
              <a:gd name="connsiteY1" fmla="*/ 42265 h 865800"/>
              <a:gd name="connsiteX2" fmla="*/ 144304 w 8229600"/>
              <a:gd name="connsiteY2" fmla="*/ 0 h 865800"/>
              <a:gd name="connsiteX3" fmla="*/ 8085297 w 8229600"/>
              <a:gd name="connsiteY3" fmla="*/ 0 h 865800"/>
              <a:gd name="connsiteX4" fmla="*/ 8187335 w 8229600"/>
              <a:gd name="connsiteY4" fmla="*/ 42266 h 865800"/>
              <a:gd name="connsiteX5" fmla="*/ 8229600 w 8229600"/>
              <a:gd name="connsiteY5" fmla="*/ 144304 h 865800"/>
              <a:gd name="connsiteX6" fmla="*/ 8229600 w 8229600"/>
              <a:gd name="connsiteY6" fmla="*/ 721497 h 865800"/>
              <a:gd name="connsiteX7" fmla="*/ 8187335 w 8229600"/>
              <a:gd name="connsiteY7" fmla="*/ 823535 h 865800"/>
              <a:gd name="connsiteX8" fmla="*/ 8085297 w 8229600"/>
              <a:gd name="connsiteY8" fmla="*/ 865800 h 865800"/>
              <a:gd name="connsiteX9" fmla="*/ 144303 w 8229600"/>
              <a:gd name="connsiteY9" fmla="*/ 865800 h 865800"/>
              <a:gd name="connsiteX10" fmla="*/ 42265 w 8229600"/>
              <a:gd name="connsiteY10" fmla="*/ 823535 h 865800"/>
              <a:gd name="connsiteX11" fmla="*/ 0 w 8229600"/>
              <a:gd name="connsiteY11" fmla="*/ 721497 h 865800"/>
              <a:gd name="connsiteX12" fmla="*/ 0 w 8229600"/>
              <a:gd name="connsiteY12"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865800">
                <a:moveTo>
                  <a:pt x="0" y="144303"/>
                </a:moveTo>
                <a:cubicBezTo>
                  <a:pt x="0" y="106031"/>
                  <a:pt x="15203" y="69327"/>
                  <a:pt x="42266" y="42265"/>
                </a:cubicBezTo>
                <a:cubicBezTo>
                  <a:pt x="69328" y="15203"/>
                  <a:pt x="106032" y="0"/>
                  <a:pt x="144304" y="0"/>
                </a:cubicBezTo>
                <a:lnTo>
                  <a:pt x="8085297" y="0"/>
                </a:lnTo>
                <a:cubicBezTo>
                  <a:pt x="8123569" y="0"/>
                  <a:pt x="8160273" y="15203"/>
                  <a:pt x="8187335" y="42266"/>
                </a:cubicBezTo>
                <a:cubicBezTo>
                  <a:pt x="8214397" y="69328"/>
                  <a:pt x="8229600" y="106032"/>
                  <a:pt x="8229600" y="144304"/>
                </a:cubicBezTo>
                <a:lnTo>
                  <a:pt x="8229600" y="721497"/>
                </a:lnTo>
                <a:cubicBezTo>
                  <a:pt x="8229600" y="759769"/>
                  <a:pt x="8214397" y="796473"/>
                  <a:pt x="8187335" y="823535"/>
                </a:cubicBezTo>
                <a:cubicBezTo>
                  <a:pt x="8160273" y="850597"/>
                  <a:pt x="8123569" y="865800"/>
                  <a:pt x="8085297" y="865800"/>
                </a:cubicBezTo>
                <a:lnTo>
                  <a:pt x="144303" y="865800"/>
                </a:lnTo>
                <a:cubicBezTo>
                  <a:pt x="106031" y="865800"/>
                  <a:pt x="69327" y="850597"/>
                  <a:pt x="42265" y="823535"/>
                </a:cubicBezTo>
                <a:cubicBezTo>
                  <a:pt x="15203" y="796473"/>
                  <a:pt x="0" y="759769"/>
                  <a:pt x="0" y="721497"/>
                </a:cubicBezTo>
                <a:lnTo>
                  <a:pt x="0" y="14430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83235" tIns="183235" rIns="183235" bIns="183235" spcCol="1270" anchor="ctr"/>
          <a:lstStyle/>
          <a:p>
            <a:pPr defTabSz="1644650">
              <a:lnSpc>
                <a:spcPct val="90000"/>
              </a:lnSpc>
              <a:spcAft>
                <a:spcPct val="35000"/>
              </a:spcAft>
              <a:defRPr/>
            </a:pPr>
            <a:r>
              <a:rPr lang="en-US" sz="3700" b="1" i="1" noProof="1" smtClean="0">
                <a:solidFill>
                  <a:schemeClr val="tx1"/>
                </a:solidFill>
              </a:rPr>
              <a:t>Rezultati i të nxënit:</a:t>
            </a:r>
            <a:endParaRPr lang="en-US" sz="3700" b="1" noProof="1">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443555745"/>
              </p:ext>
            </p:extLst>
          </p:nvPr>
        </p:nvGraphicFramePr>
        <p:xfrm>
          <a:off x="457200" y="1600201"/>
          <a:ext cx="8229600"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B63A415B-605E-4839-A658-A85FDD3DD33C}" type="slidenum">
              <a:rPr lang="en-US" smtClean="0"/>
              <a:pPr>
                <a:defRPr/>
              </a:pPr>
              <a:t>32</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692400"/>
            <a:ext cx="8229600" cy="748800"/>
          </a:xfrm>
          <a:custGeom>
            <a:avLst/>
            <a:gdLst>
              <a:gd name="connsiteX0" fmla="*/ 0 w 8229600"/>
              <a:gd name="connsiteY0" fmla="*/ 124803 h 748800"/>
              <a:gd name="connsiteX1" fmla="*/ 36554 w 8229600"/>
              <a:gd name="connsiteY1" fmla="*/ 36554 h 748800"/>
              <a:gd name="connsiteX2" fmla="*/ 124803 w 8229600"/>
              <a:gd name="connsiteY2" fmla="*/ 0 h 748800"/>
              <a:gd name="connsiteX3" fmla="*/ 8104797 w 8229600"/>
              <a:gd name="connsiteY3" fmla="*/ 0 h 748800"/>
              <a:gd name="connsiteX4" fmla="*/ 8193046 w 8229600"/>
              <a:gd name="connsiteY4" fmla="*/ 36554 h 748800"/>
              <a:gd name="connsiteX5" fmla="*/ 8229600 w 8229600"/>
              <a:gd name="connsiteY5" fmla="*/ 124803 h 748800"/>
              <a:gd name="connsiteX6" fmla="*/ 8229600 w 8229600"/>
              <a:gd name="connsiteY6" fmla="*/ 623997 h 748800"/>
              <a:gd name="connsiteX7" fmla="*/ 8193046 w 8229600"/>
              <a:gd name="connsiteY7" fmla="*/ 712246 h 748800"/>
              <a:gd name="connsiteX8" fmla="*/ 8104797 w 8229600"/>
              <a:gd name="connsiteY8" fmla="*/ 748800 h 748800"/>
              <a:gd name="connsiteX9" fmla="*/ 124803 w 8229600"/>
              <a:gd name="connsiteY9" fmla="*/ 748800 h 748800"/>
              <a:gd name="connsiteX10" fmla="*/ 36554 w 8229600"/>
              <a:gd name="connsiteY10" fmla="*/ 712246 h 748800"/>
              <a:gd name="connsiteX11" fmla="*/ 0 w 8229600"/>
              <a:gd name="connsiteY11" fmla="*/ 623997 h 748800"/>
              <a:gd name="connsiteX12" fmla="*/ 0 w 8229600"/>
              <a:gd name="connsiteY12" fmla="*/ 124803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748800">
                <a:moveTo>
                  <a:pt x="0" y="124803"/>
                </a:moveTo>
                <a:cubicBezTo>
                  <a:pt x="0" y="91703"/>
                  <a:pt x="13149" y="59959"/>
                  <a:pt x="36554" y="36554"/>
                </a:cubicBezTo>
                <a:cubicBezTo>
                  <a:pt x="59959" y="13149"/>
                  <a:pt x="91703" y="0"/>
                  <a:pt x="124803" y="0"/>
                </a:cubicBezTo>
                <a:lnTo>
                  <a:pt x="8104797" y="0"/>
                </a:lnTo>
                <a:cubicBezTo>
                  <a:pt x="8137897" y="0"/>
                  <a:pt x="8169641" y="13149"/>
                  <a:pt x="8193046" y="36554"/>
                </a:cubicBezTo>
                <a:cubicBezTo>
                  <a:pt x="8216451" y="59959"/>
                  <a:pt x="8229600" y="91703"/>
                  <a:pt x="8229600" y="124803"/>
                </a:cubicBezTo>
                <a:lnTo>
                  <a:pt x="8229600" y="623997"/>
                </a:lnTo>
                <a:cubicBezTo>
                  <a:pt x="8229600" y="657097"/>
                  <a:pt x="8216451" y="688841"/>
                  <a:pt x="8193046" y="712246"/>
                </a:cubicBezTo>
                <a:cubicBezTo>
                  <a:pt x="8169641" y="735651"/>
                  <a:pt x="8137897" y="748800"/>
                  <a:pt x="8104797" y="748800"/>
                </a:cubicBezTo>
                <a:lnTo>
                  <a:pt x="124803" y="748800"/>
                </a:lnTo>
                <a:cubicBezTo>
                  <a:pt x="91703" y="748800"/>
                  <a:pt x="59959" y="735651"/>
                  <a:pt x="36554" y="712246"/>
                </a:cubicBezTo>
                <a:cubicBezTo>
                  <a:pt x="13149" y="688841"/>
                  <a:pt x="0" y="657097"/>
                  <a:pt x="0" y="623997"/>
                </a:cubicBezTo>
                <a:lnTo>
                  <a:pt x="0" y="124803"/>
                </a:lnTo>
                <a:close/>
              </a:path>
            </a:pathLst>
          </a:custGeom>
        </p:spPr>
        <p:style>
          <a:lnRef idx="1">
            <a:schemeClr val="accent4"/>
          </a:lnRef>
          <a:fillRef idx="2">
            <a:schemeClr val="accent4"/>
          </a:fillRef>
          <a:effectRef idx="1">
            <a:schemeClr val="accent4"/>
          </a:effectRef>
          <a:fontRef idx="minor">
            <a:schemeClr val="dk1"/>
          </a:fontRef>
        </p:style>
        <p:txBody>
          <a:bodyPr lIns="158473" tIns="158473" rIns="158473" bIns="158473" spcCol="1270" anchor="ctr"/>
          <a:lstStyle/>
          <a:p>
            <a:pPr defTabSz="1422400">
              <a:lnSpc>
                <a:spcPct val="90000"/>
              </a:lnSpc>
              <a:spcAft>
                <a:spcPct val="35000"/>
              </a:spcAft>
              <a:defRPr/>
            </a:pPr>
            <a:r>
              <a:rPr lang="sq-AL" sz="3200" b="1" i="1" dirty="0">
                <a:solidFill>
                  <a:schemeClr val="accent1">
                    <a:lumMod val="40000"/>
                    <a:lumOff val="60000"/>
                  </a:schemeClr>
                </a:solidFill>
              </a:rPr>
              <a:t>Koment</a:t>
            </a:r>
            <a:endParaRPr lang="en-US" sz="3200" b="1" dirty="0">
              <a:solidFill>
                <a:schemeClr val="accent1">
                  <a:lumMod val="40000"/>
                  <a:lumOff val="60000"/>
                </a:schemeClr>
              </a:solidFill>
            </a:endParaRPr>
          </a:p>
        </p:txBody>
      </p:sp>
      <p:graphicFrame>
        <p:nvGraphicFramePr>
          <p:cNvPr id="6" name="Content Placeholder 5"/>
          <p:cNvGraphicFramePr>
            <a:graphicFrameLocks noGrp="1"/>
          </p:cNvGraphicFramePr>
          <p:nvPr>
            <p:ph idx="1"/>
          </p:nvPr>
        </p:nvGraphicFramePr>
        <p:xfrm>
          <a:off x="457200" y="2057401"/>
          <a:ext cx="784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E5374171-5CFD-4E4C-B295-E51ABC183779}" type="slidenum">
              <a:rPr lang="en-US" smtClean="0"/>
              <a:pPr>
                <a:defRPr/>
              </a:pPr>
              <a:t>33</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Aktivitetet</a:t>
            </a:r>
            <a:r>
              <a:rPr lang="sq-AL" sz="2900" b="1" dirty="0">
                <a:solidFill>
                  <a:schemeClr val="tx1"/>
                </a:solidFill>
              </a:rPr>
              <a:t/>
            </a:r>
            <a:br>
              <a:rPr lang="sq-AL" sz="2900" b="1" dirty="0">
                <a:solidFill>
                  <a:schemeClr val="tx1"/>
                </a:solidFill>
              </a:rPr>
            </a:br>
            <a:endParaRPr lang="en-US" sz="29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265825332"/>
              </p:ext>
            </p:extLst>
          </p:nvPr>
        </p:nvGraphicFramePr>
        <p:xfrm>
          <a:off x="152400" y="14478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DED9EBD2-CE25-499D-9A24-755B1F5AC3AA}" type="slidenum">
              <a:rPr lang="en-US" smtClean="0"/>
              <a:pPr>
                <a:defRPr/>
              </a:pPr>
              <a:t>34</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834BBC63-97E9-4689-8A34-E4061BDE590D}" type="slidenum">
              <a:rPr lang="en-US" smtClean="0"/>
              <a:pPr>
                <a:defRPr/>
              </a:pPr>
              <a:t>35</a:t>
            </a:fld>
            <a:endParaRPr lang="en-US" dirty="0"/>
          </a:p>
        </p:txBody>
      </p:sp>
      <p:graphicFrame>
        <p:nvGraphicFramePr>
          <p:cNvPr id="5" name="Diagram 4"/>
          <p:cNvGraphicFramePr/>
          <p:nvPr>
            <p:extLst>
              <p:ext uri="{D42A27DB-BD31-4B8C-83A1-F6EECF244321}">
                <p14:modId xmlns="" xmlns:p14="http://schemas.microsoft.com/office/powerpoint/2010/main" val="1137094508"/>
              </p:ext>
            </p:extLst>
          </p:nvPr>
        </p:nvGraphicFramePr>
        <p:xfrm>
          <a:off x="685800" y="1524000"/>
          <a:ext cx="8001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5177"/>
            <a:ext cx="8229600" cy="1141920"/>
          </a:xfrm>
          <a:custGeom>
            <a:avLst/>
            <a:gdLst>
              <a:gd name="connsiteX0" fmla="*/ 0 w 8229600"/>
              <a:gd name="connsiteY0" fmla="*/ 190324 h 1141920"/>
              <a:gd name="connsiteX1" fmla="*/ 55745 w 8229600"/>
              <a:gd name="connsiteY1" fmla="*/ 55745 h 1141920"/>
              <a:gd name="connsiteX2" fmla="*/ 190325 w 8229600"/>
              <a:gd name="connsiteY2" fmla="*/ 1 h 1141920"/>
              <a:gd name="connsiteX3" fmla="*/ 8039276 w 8229600"/>
              <a:gd name="connsiteY3" fmla="*/ 0 h 1141920"/>
              <a:gd name="connsiteX4" fmla="*/ 8173855 w 8229600"/>
              <a:gd name="connsiteY4" fmla="*/ 55745 h 1141920"/>
              <a:gd name="connsiteX5" fmla="*/ 8229599 w 8229600"/>
              <a:gd name="connsiteY5" fmla="*/ 190325 h 1141920"/>
              <a:gd name="connsiteX6" fmla="*/ 8229600 w 8229600"/>
              <a:gd name="connsiteY6" fmla="*/ 951596 h 1141920"/>
              <a:gd name="connsiteX7" fmla="*/ 8173855 w 8229600"/>
              <a:gd name="connsiteY7" fmla="*/ 1086175 h 1141920"/>
              <a:gd name="connsiteX8" fmla="*/ 8039276 w 8229600"/>
              <a:gd name="connsiteY8" fmla="*/ 1141920 h 1141920"/>
              <a:gd name="connsiteX9" fmla="*/ 190324 w 8229600"/>
              <a:gd name="connsiteY9" fmla="*/ 1141920 h 1141920"/>
              <a:gd name="connsiteX10" fmla="*/ 55745 w 8229600"/>
              <a:gd name="connsiteY10" fmla="*/ 1086175 h 1141920"/>
              <a:gd name="connsiteX11" fmla="*/ 1 w 8229600"/>
              <a:gd name="connsiteY11" fmla="*/ 951596 h 1141920"/>
              <a:gd name="connsiteX12" fmla="*/ 0 w 8229600"/>
              <a:gd name="connsiteY12" fmla="*/ 190324 h 11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41920">
                <a:moveTo>
                  <a:pt x="0" y="190324"/>
                </a:moveTo>
                <a:cubicBezTo>
                  <a:pt x="0" y="139847"/>
                  <a:pt x="20052" y="91437"/>
                  <a:pt x="55745" y="55745"/>
                </a:cubicBezTo>
                <a:cubicBezTo>
                  <a:pt x="91438" y="20052"/>
                  <a:pt x="139847" y="0"/>
                  <a:pt x="190325" y="1"/>
                </a:cubicBezTo>
                <a:lnTo>
                  <a:pt x="8039276" y="0"/>
                </a:lnTo>
                <a:cubicBezTo>
                  <a:pt x="8089753" y="0"/>
                  <a:pt x="8138163" y="20052"/>
                  <a:pt x="8173855" y="55745"/>
                </a:cubicBezTo>
                <a:cubicBezTo>
                  <a:pt x="8209548" y="91438"/>
                  <a:pt x="8229600" y="139847"/>
                  <a:pt x="8229599" y="190325"/>
                </a:cubicBezTo>
                <a:cubicBezTo>
                  <a:pt x="8229599" y="444082"/>
                  <a:pt x="8229600" y="697839"/>
                  <a:pt x="8229600" y="951596"/>
                </a:cubicBezTo>
                <a:cubicBezTo>
                  <a:pt x="8229600" y="1002073"/>
                  <a:pt x="8209548" y="1050483"/>
                  <a:pt x="8173855" y="1086175"/>
                </a:cubicBezTo>
                <a:cubicBezTo>
                  <a:pt x="8138162" y="1121868"/>
                  <a:pt x="8089753" y="1141920"/>
                  <a:pt x="8039276" y="1141920"/>
                </a:cubicBezTo>
                <a:lnTo>
                  <a:pt x="190324" y="1141920"/>
                </a:lnTo>
                <a:cubicBezTo>
                  <a:pt x="139847" y="1141920"/>
                  <a:pt x="91437" y="1121868"/>
                  <a:pt x="55745" y="1086175"/>
                </a:cubicBezTo>
                <a:cubicBezTo>
                  <a:pt x="20052" y="1050482"/>
                  <a:pt x="0" y="1002073"/>
                  <a:pt x="1" y="951596"/>
                </a:cubicBezTo>
                <a:cubicBezTo>
                  <a:pt x="1" y="697839"/>
                  <a:pt x="0" y="444081"/>
                  <a:pt x="0" y="190324"/>
                </a:cubicBez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77664" tIns="177664" rIns="177664" bIns="177664" spcCol="1270" anchor="ctr"/>
          <a:lstStyle/>
          <a:p>
            <a:pPr defTabSz="1422400">
              <a:lnSpc>
                <a:spcPct val="90000"/>
              </a:lnSpc>
              <a:spcAft>
                <a:spcPct val="35000"/>
              </a:spcAft>
              <a:defRPr/>
            </a:pPr>
            <a:r>
              <a:rPr lang="it-IT" sz="3200" b="1" i="1" dirty="0" smtClean="0">
                <a:solidFill>
                  <a:schemeClr val="tx1"/>
                </a:solidFill>
              </a:rPr>
              <a:t>Burimet e përdorura</a:t>
            </a:r>
            <a:endParaRPr lang="en-US" sz="3200" dirty="0">
              <a:solidFill>
                <a:schemeClr val="tx1"/>
              </a:solidFill>
            </a:endParaRPr>
          </a:p>
        </p:txBody>
      </p:sp>
      <p:graphicFrame>
        <p:nvGraphicFramePr>
          <p:cNvPr id="7" name="Content Placeholder 6"/>
          <p:cNvGraphicFramePr>
            <a:graphicFrameLocks noGrp="1"/>
          </p:cNvGraphicFramePr>
          <p:nvPr>
            <p:ph idx="1"/>
          </p:nvPr>
        </p:nvGraphicFramePr>
        <p:xfrm>
          <a:off x="457200" y="1600201"/>
          <a:ext cx="8534400" cy="297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sq-AL" noProof="1" smtClean="0"/>
              <a:t>Tetor 2019</a:t>
            </a:r>
            <a:endParaRPr lang="sq-AL" noProof="1"/>
          </a:p>
        </p:txBody>
      </p:sp>
      <p:sp>
        <p:nvSpPr>
          <p:cNvPr id="5" name="Slide Number Placeholder 4"/>
          <p:cNvSpPr>
            <a:spLocks noGrp="1"/>
          </p:cNvSpPr>
          <p:nvPr>
            <p:ph type="sldNum" sz="quarter" idx="12"/>
          </p:nvPr>
        </p:nvSpPr>
        <p:spPr/>
        <p:txBody>
          <a:bodyPr/>
          <a:lstStyle/>
          <a:p>
            <a:pPr>
              <a:defRPr/>
            </a:pPr>
            <a:fld id="{71BF2AA9-56E6-41C8-8C6D-2E78725C7458}" type="slidenum">
              <a:rPr lang="en-US" smtClean="0"/>
              <a:pPr>
                <a:defRPr/>
              </a:pPr>
              <a:t>36</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Këshilla të Operatorit </a:t>
            </a:r>
            <a:r>
              <a:rPr lang="sq-AL" sz="2900" b="1" i="1" dirty="0" smtClean="0">
                <a:solidFill>
                  <a:schemeClr val="tx1"/>
                </a:solidFill>
              </a:rPr>
              <a:t>Shëndetësor</a:t>
            </a:r>
            <a:r>
              <a:rPr lang="en-US" sz="2900" b="1" i="1" dirty="0" smtClean="0">
                <a:solidFill>
                  <a:schemeClr val="tx1"/>
                </a:solidFill>
              </a:rPr>
              <a:t>/Social</a:t>
            </a:r>
            <a:r>
              <a:rPr lang="sq-AL" sz="2900" b="1" dirty="0"/>
              <a:t/>
            </a:r>
            <a:br>
              <a:rPr lang="sq-AL" sz="2900" b="1" dirty="0"/>
            </a:br>
            <a:endParaRPr lang="en-US" sz="2900" b="1" dirty="0"/>
          </a:p>
        </p:txBody>
      </p:sp>
      <p:graphicFrame>
        <p:nvGraphicFramePr>
          <p:cNvPr id="6" name="Content Placeholder 5"/>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81DA4F25-0EEB-4015-B580-2BF75DD5A128}" type="slidenum">
              <a:rPr lang="en-US" smtClean="0"/>
              <a:pPr>
                <a:defRPr/>
              </a:pPr>
              <a:t>37</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81000" y="2127300"/>
            <a:ext cx="8305800" cy="2527199"/>
          </a:xfrm>
          <a:custGeom>
            <a:avLst/>
            <a:gdLst>
              <a:gd name="connsiteX0" fmla="*/ 0 w 8305800"/>
              <a:gd name="connsiteY0" fmla="*/ 421208 h 2527199"/>
              <a:gd name="connsiteX1" fmla="*/ 123369 w 8305800"/>
              <a:gd name="connsiteY1" fmla="*/ 123369 h 2527199"/>
              <a:gd name="connsiteX2" fmla="*/ 421208 w 8305800"/>
              <a:gd name="connsiteY2" fmla="*/ 0 h 2527199"/>
              <a:gd name="connsiteX3" fmla="*/ 7884592 w 8305800"/>
              <a:gd name="connsiteY3" fmla="*/ 0 h 2527199"/>
              <a:gd name="connsiteX4" fmla="*/ 8182431 w 8305800"/>
              <a:gd name="connsiteY4" fmla="*/ 123369 h 2527199"/>
              <a:gd name="connsiteX5" fmla="*/ 8305800 w 8305800"/>
              <a:gd name="connsiteY5" fmla="*/ 421208 h 2527199"/>
              <a:gd name="connsiteX6" fmla="*/ 8305800 w 8305800"/>
              <a:gd name="connsiteY6" fmla="*/ 2105991 h 2527199"/>
              <a:gd name="connsiteX7" fmla="*/ 8182431 w 8305800"/>
              <a:gd name="connsiteY7" fmla="*/ 2403830 h 2527199"/>
              <a:gd name="connsiteX8" fmla="*/ 7884592 w 8305800"/>
              <a:gd name="connsiteY8" fmla="*/ 2527199 h 2527199"/>
              <a:gd name="connsiteX9" fmla="*/ 421208 w 8305800"/>
              <a:gd name="connsiteY9" fmla="*/ 2527199 h 2527199"/>
              <a:gd name="connsiteX10" fmla="*/ 123369 w 8305800"/>
              <a:gd name="connsiteY10" fmla="*/ 2403830 h 2527199"/>
              <a:gd name="connsiteX11" fmla="*/ 0 w 8305800"/>
              <a:gd name="connsiteY11" fmla="*/ 2105991 h 2527199"/>
              <a:gd name="connsiteX12" fmla="*/ 0 w 8305800"/>
              <a:gd name="connsiteY12" fmla="*/ 421208 h 25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800" h="2527199">
                <a:moveTo>
                  <a:pt x="0" y="421208"/>
                </a:moveTo>
                <a:cubicBezTo>
                  <a:pt x="0" y="309497"/>
                  <a:pt x="44377" y="202361"/>
                  <a:pt x="123369" y="123369"/>
                </a:cubicBezTo>
                <a:cubicBezTo>
                  <a:pt x="202361" y="44377"/>
                  <a:pt x="309497" y="0"/>
                  <a:pt x="421208" y="0"/>
                </a:cubicBezTo>
                <a:lnTo>
                  <a:pt x="7884592" y="0"/>
                </a:lnTo>
                <a:cubicBezTo>
                  <a:pt x="7996303" y="0"/>
                  <a:pt x="8103439" y="44377"/>
                  <a:pt x="8182431" y="123369"/>
                </a:cubicBezTo>
                <a:cubicBezTo>
                  <a:pt x="8261423" y="202361"/>
                  <a:pt x="8305800" y="309497"/>
                  <a:pt x="8305800" y="421208"/>
                </a:cubicBezTo>
                <a:lnTo>
                  <a:pt x="8305800" y="2105991"/>
                </a:lnTo>
                <a:cubicBezTo>
                  <a:pt x="8305800" y="2217702"/>
                  <a:pt x="8261423" y="2324838"/>
                  <a:pt x="8182431" y="2403830"/>
                </a:cubicBezTo>
                <a:cubicBezTo>
                  <a:pt x="8103439" y="2482822"/>
                  <a:pt x="7996303" y="2527199"/>
                  <a:pt x="7884592" y="2527199"/>
                </a:cubicBezTo>
                <a:lnTo>
                  <a:pt x="421208" y="2527199"/>
                </a:lnTo>
                <a:cubicBezTo>
                  <a:pt x="309497" y="2527199"/>
                  <a:pt x="202361" y="2482822"/>
                  <a:pt x="123369" y="2403830"/>
                </a:cubicBezTo>
                <a:cubicBezTo>
                  <a:pt x="44377" y="2324838"/>
                  <a:pt x="0" y="2217702"/>
                  <a:pt x="0" y="2105991"/>
                </a:cubicBezTo>
                <a:lnTo>
                  <a:pt x="0" y="421208"/>
                </a:lnTo>
                <a:close/>
              </a:path>
            </a:pathLst>
          </a:custGeom>
          <a:scene3d>
            <a:camera prst="orthographicFront"/>
            <a:lightRig rig="flat" dir="t"/>
          </a:scene3d>
          <a:sp3d>
            <a:bevelT prst="convex"/>
          </a:sp3d>
        </p:spPr>
        <p:style>
          <a:lnRef idx="1">
            <a:schemeClr val="accent4"/>
          </a:lnRef>
          <a:fillRef idx="2">
            <a:schemeClr val="accent4"/>
          </a:fillRef>
          <a:effectRef idx="1">
            <a:schemeClr val="accent4"/>
          </a:effectRef>
          <a:fontRef idx="minor">
            <a:schemeClr val="dk1"/>
          </a:fontRef>
        </p:style>
        <p:txBody>
          <a:bodyPr lIns="306248" tIns="306248" rIns="306248" bIns="306248" spcCol="1270" anchor="ctr"/>
          <a:lstStyle/>
          <a:p>
            <a:pPr defTabSz="2133600">
              <a:lnSpc>
                <a:spcPct val="90000"/>
              </a:lnSpc>
              <a:spcAft>
                <a:spcPct val="35000"/>
              </a:spcAft>
              <a:defRPr/>
            </a:pPr>
            <a:r>
              <a:rPr lang="it-IT" sz="4800" b="1" i="1" dirty="0"/>
              <a:t>Tema</a:t>
            </a:r>
            <a:r>
              <a:rPr lang="it-IT" sz="4800" b="1" dirty="0"/>
              <a:t>: Steroidët anabolizant dhe organizmi</a:t>
            </a:r>
            <a:r>
              <a:rPr lang="en-US" sz="4800" b="1" dirty="0"/>
              <a:t/>
            </a:r>
            <a:br>
              <a:rPr lang="en-US" sz="4800" b="1" dirty="0"/>
            </a:br>
            <a:endParaRPr lang="en-US" sz="4800" dirty="0"/>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56D48075-F101-4600-84B1-0EE1DC385F05}" type="slidenum">
              <a:rPr lang="en-US" smtClean="0"/>
              <a:pPr>
                <a:defRPr/>
              </a:pPr>
              <a:t>38</a:t>
            </a:fld>
            <a:endParaRPr lang="en-US" dirty="0"/>
          </a:p>
        </p:txBody>
      </p:sp>
    </p:spTree>
  </p:cSld>
  <p:clrMapOvr>
    <a:masterClrMapping/>
  </p:clrMapOvr>
  <p:transition spd="med">
    <p:wheel spokes="8"/>
    <p:sndAc>
      <p:stSnd>
        <p:snd r:embed="rId3" name="coin.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4017FC1A-74BB-4850-A146-5D7FC303320A}" type="slidenum">
              <a:rPr lang="en-US" smtClean="0"/>
              <a:pPr>
                <a:defRPr/>
              </a:pPr>
              <a:t>39</a:t>
            </a:fld>
            <a:endParaRPr lang="en-US" dirty="0"/>
          </a:p>
        </p:txBody>
      </p:sp>
      <p:pic>
        <p:nvPicPr>
          <p:cNvPr id="53252" name="Picture 1" descr="http://www.isteroids.com/images/headbanner.jpg"/>
          <p:cNvPicPr>
            <a:picLocks noChangeAspect="1" noChangeArrowheads="1"/>
          </p:cNvPicPr>
          <p:nvPr/>
        </p:nvPicPr>
        <p:blipFill>
          <a:blip r:embed="rId3" cstate="print"/>
          <a:srcRect/>
          <a:stretch>
            <a:fillRect/>
          </a:stretch>
        </p:blipFill>
        <p:spPr bwMode="auto">
          <a:xfrm>
            <a:off x="304800" y="1219200"/>
            <a:ext cx="85344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253" name="Picture 3" descr="Syringes"/>
          <p:cNvPicPr>
            <a:picLocks noChangeAspect="1" noChangeArrowheads="1"/>
          </p:cNvPicPr>
          <p:nvPr/>
        </p:nvPicPr>
        <p:blipFill>
          <a:blip r:embed="rId4" cstate="print"/>
          <a:srcRect/>
          <a:stretch>
            <a:fillRect/>
          </a:stretch>
        </p:blipFill>
        <p:spPr bwMode="auto">
          <a:xfrm>
            <a:off x="3505200" y="3581400"/>
            <a:ext cx="2133600" cy="1752600"/>
          </a:xfrm>
          <a:prstGeom prst="rect">
            <a:avLst/>
          </a:prstGeom>
          <a:ln>
            <a:noFill/>
          </a:ln>
          <a:effectLst>
            <a:softEdge rad="112500"/>
          </a:effectLst>
        </p:spPr>
      </p:pic>
    </p:spTree>
  </p:cSld>
  <p:clrMapOvr>
    <a:masterClrMapping/>
  </p:clrMapOvr>
  <p:transition spd="med">
    <p:wheel spokes="8"/>
    <p:sndAc>
      <p:stSnd>
        <p:snd r:embed="rId2" name="coin.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615818"/>
            <a:ext cx="8229600" cy="795600"/>
          </a:xfrm>
          <a:custGeom>
            <a:avLst/>
            <a:gdLst>
              <a:gd name="connsiteX0" fmla="*/ 0 w 8229600"/>
              <a:gd name="connsiteY0" fmla="*/ 132603 h 795600"/>
              <a:gd name="connsiteX1" fmla="*/ 38839 w 8229600"/>
              <a:gd name="connsiteY1" fmla="*/ 38839 h 795600"/>
              <a:gd name="connsiteX2" fmla="*/ 132604 w 8229600"/>
              <a:gd name="connsiteY2" fmla="*/ 1 h 795600"/>
              <a:gd name="connsiteX3" fmla="*/ 8096997 w 8229600"/>
              <a:gd name="connsiteY3" fmla="*/ 0 h 795600"/>
              <a:gd name="connsiteX4" fmla="*/ 8190761 w 8229600"/>
              <a:gd name="connsiteY4" fmla="*/ 38839 h 795600"/>
              <a:gd name="connsiteX5" fmla="*/ 8229599 w 8229600"/>
              <a:gd name="connsiteY5" fmla="*/ 132604 h 795600"/>
              <a:gd name="connsiteX6" fmla="*/ 8229600 w 8229600"/>
              <a:gd name="connsiteY6" fmla="*/ 662997 h 795600"/>
              <a:gd name="connsiteX7" fmla="*/ 8190761 w 8229600"/>
              <a:gd name="connsiteY7" fmla="*/ 756762 h 795600"/>
              <a:gd name="connsiteX8" fmla="*/ 8096996 w 8229600"/>
              <a:gd name="connsiteY8" fmla="*/ 795600 h 795600"/>
              <a:gd name="connsiteX9" fmla="*/ 132603 w 8229600"/>
              <a:gd name="connsiteY9" fmla="*/ 795600 h 795600"/>
              <a:gd name="connsiteX10" fmla="*/ 38839 w 8229600"/>
              <a:gd name="connsiteY10" fmla="*/ 756761 h 795600"/>
              <a:gd name="connsiteX11" fmla="*/ 1 w 8229600"/>
              <a:gd name="connsiteY11" fmla="*/ 662996 h 795600"/>
              <a:gd name="connsiteX12" fmla="*/ 0 w 8229600"/>
              <a:gd name="connsiteY12" fmla="*/ 132603 h 7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795600">
                <a:moveTo>
                  <a:pt x="0" y="132603"/>
                </a:moveTo>
                <a:cubicBezTo>
                  <a:pt x="0" y="97434"/>
                  <a:pt x="13971" y="63706"/>
                  <a:pt x="38839" y="38839"/>
                </a:cubicBezTo>
                <a:cubicBezTo>
                  <a:pt x="63707" y="13971"/>
                  <a:pt x="97435" y="1"/>
                  <a:pt x="132604" y="1"/>
                </a:cubicBezTo>
                <a:lnTo>
                  <a:pt x="8096997" y="0"/>
                </a:lnTo>
                <a:cubicBezTo>
                  <a:pt x="8132166" y="0"/>
                  <a:pt x="8165894" y="13971"/>
                  <a:pt x="8190761" y="38839"/>
                </a:cubicBezTo>
                <a:cubicBezTo>
                  <a:pt x="8215629" y="63707"/>
                  <a:pt x="8229599" y="97435"/>
                  <a:pt x="8229599" y="132604"/>
                </a:cubicBezTo>
                <a:cubicBezTo>
                  <a:pt x="8229599" y="309402"/>
                  <a:pt x="8229600" y="486199"/>
                  <a:pt x="8229600" y="662997"/>
                </a:cubicBezTo>
                <a:cubicBezTo>
                  <a:pt x="8229600" y="698166"/>
                  <a:pt x="8215629" y="731894"/>
                  <a:pt x="8190761" y="756762"/>
                </a:cubicBezTo>
                <a:cubicBezTo>
                  <a:pt x="8165893" y="781630"/>
                  <a:pt x="8132165" y="795601"/>
                  <a:pt x="8096996" y="795600"/>
                </a:cubicBezTo>
                <a:lnTo>
                  <a:pt x="132603" y="795600"/>
                </a:lnTo>
                <a:cubicBezTo>
                  <a:pt x="97434" y="795600"/>
                  <a:pt x="63706" y="781629"/>
                  <a:pt x="38839" y="756761"/>
                </a:cubicBezTo>
                <a:cubicBezTo>
                  <a:pt x="13971" y="731893"/>
                  <a:pt x="1" y="698165"/>
                  <a:pt x="1" y="662996"/>
                </a:cubicBezTo>
                <a:cubicBezTo>
                  <a:pt x="1" y="486198"/>
                  <a:pt x="0" y="309401"/>
                  <a:pt x="0" y="132603"/>
                </a:cubicBez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8378" tIns="168378" rIns="168378" bIns="168378" spcCol="1270" anchor="ctr"/>
          <a:lstStyle/>
          <a:p>
            <a:pPr defTabSz="1511300">
              <a:lnSpc>
                <a:spcPct val="90000"/>
              </a:lnSpc>
              <a:spcAft>
                <a:spcPct val="35000"/>
              </a:spcAft>
              <a:defRPr/>
            </a:pPr>
            <a:r>
              <a:rPr lang="sq-AL" sz="3400" b="1" dirty="0">
                <a:solidFill>
                  <a:schemeClr val="tx1"/>
                </a:solidFill>
              </a:rPr>
              <a:t>Kohëzgjatja:</a:t>
            </a:r>
            <a:endParaRPr lang="en-US" sz="3400" b="1" dirty="0">
              <a:solidFill>
                <a:schemeClr val="tx1"/>
              </a:solidFill>
            </a:endParaRPr>
          </a:p>
        </p:txBody>
      </p:sp>
      <p:graphicFrame>
        <p:nvGraphicFramePr>
          <p:cNvPr id="7" name="Content Placeholder 6"/>
          <p:cNvGraphicFramePr>
            <a:graphicFrameLocks noGrp="1"/>
          </p:cNvGraphicFramePr>
          <p:nvPr>
            <p:ph idx="1"/>
          </p:nvPr>
        </p:nvGraphicFramePr>
        <p:xfrm>
          <a:off x="457200" y="1600201"/>
          <a:ext cx="83058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CDBBC42A-4E81-45DB-B390-CBBABBB35D08}" type="slidenum">
              <a:rPr lang="en-US" smtClean="0"/>
              <a:pPr>
                <a:defRPr/>
              </a:pPr>
              <a:t>4</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542618"/>
            <a:ext cx="8229600" cy="865800"/>
          </a:xfrm>
          <a:custGeom>
            <a:avLst/>
            <a:gdLst>
              <a:gd name="connsiteX0" fmla="*/ 0 w 8229600"/>
              <a:gd name="connsiteY0" fmla="*/ 144303 h 865800"/>
              <a:gd name="connsiteX1" fmla="*/ 42266 w 8229600"/>
              <a:gd name="connsiteY1" fmla="*/ 42265 h 865800"/>
              <a:gd name="connsiteX2" fmla="*/ 144304 w 8229600"/>
              <a:gd name="connsiteY2" fmla="*/ 0 h 865800"/>
              <a:gd name="connsiteX3" fmla="*/ 8085297 w 8229600"/>
              <a:gd name="connsiteY3" fmla="*/ 0 h 865800"/>
              <a:gd name="connsiteX4" fmla="*/ 8187335 w 8229600"/>
              <a:gd name="connsiteY4" fmla="*/ 42266 h 865800"/>
              <a:gd name="connsiteX5" fmla="*/ 8229600 w 8229600"/>
              <a:gd name="connsiteY5" fmla="*/ 144304 h 865800"/>
              <a:gd name="connsiteX6" fmla="*/ 8229600 w 8229600"/>
              <a:gd name="connsiteY6" fmla="*/ 721497 h 865800"/>
              <a:gd name="connsiteX7" fmla="*/ 8187335 w 8229600"/>
              <a:gd name="connsiteY7" fmla="*/ 823535 h 865800"/>
              <a:gd name="connsiteX8" fmla="*/ 8085297 w 8229600"/>
              <a:gd name="connsiteY8" fmla="*/ 865800 h 865800"/>
              <a:gd name="connsiteX9" fmla="*/ 144303 w 8229600"/>
              <a:gd name="connsiteY9" fmla="*/ 865800 h 865800"/>
              <a:gd name="connsiteX10" fmla="*/ 42265 w 8229600"/>
              <a:gd name="connsiteY10" fmla="*/ 823535 h 865800"/>
              <a:gd name="connsiteX11" fmla="*/ 0 w 8229600"/>
              <a:gd name="connsiteY11" fmla="*/ 721497 h 865800"/>
              <a:gd name="connsiteX12" fmla="*/ 0 w 8229600"/>
              <a:gd name="connsiteY12"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865800">
                <a:moveTo>
                  <a:pt x="0" y="144303"/>
                </a:moveTo>
                <a:cubicBezTo>
                  <a:pt x="0" y="106031"/>
                  <a:pt x="15203" y="69327"/>
                  <a:pt x="42266" y="42265"/>
                </a:cubicBezTo>
                <a:cubicBezTo>
                  <a:pt x="69328" y="15203"/>
                  <a:pt x="106032" y="0"/>
                  <a:pt x="144304" y="0"/>
                </a:cubicBezTo>
                <a:lnTo>
                  <a:pt x="8085297" y="0"/>
                </a:lnTo>
                <a:cubicBezTo>
                  <a:pt x="8123569" y="0"/>
                  <a:pt x="8160273" y="15203"/>
                  <a:pt x="8187335" y="42266"/>
                </a:cubicBezTo>
                <a:cubicBezTo>
                  <a:pt x="8214397" y="69328"/>
                  <a:pt x="8229600" y="106032"/>
                  <a:pt x="8229600" y="144304"/>
                </a:cubicBezTo>
                <a:lnTo>
                  <a:pt x="8229600" y="721497"/>
                </a:lnTo>
                <a:cubicBezTo>
                  <a:pt x="8229600" y="759769"/>
                  <a:pt x="8214397" y="796473"/>
                  <a:pt x="8187335" y="823535"/>
                </a:cubicBezTo>
                <a:cubicBezTo>
                  <a:pt x="8160273" y="850597"/>
                  <a:pt x="8123569" y="865800"/>
                  <a:pt x="8085297" y="865800"/>
                </a:cubicBezTo>
                <a:lnTo>
                  <a:pt x="144303" y="865800"/>
                </a:lnTo>
                <a:cubicBezTo>
                  <a:pt x="106031" y="865800"/>
                  <a:pt x="69327" y="850597"/>
                  <a:pt x="42265" y="823535"/>
                </a:cubicBezTo>
                <a:cubicBezTo>
                  <a:pt x="15203" y="796473"/>
                  <a:pt x="0" y="759769"/>
                  <a:pt x="0" y="721497"/>
                </a:cubicBezTo>
                <a:lnTo>
                  <a:pt x="0" y="14430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83235" tIns="183235" rIns="183235" bIns="183235" spcCol="1270" anchor="ctr"/>
          <a:lstStyle/>
          <a:p>
            <a:pPr defTabSz="1644650">
              <a:lnSpc>
                <a:spcPct val="90000"/>
              </a:lnSpc>
              <a:spcAft>
                <a:spcPct val="35000"/>
              </a:spcAft>
              <a:defRPr/>
            </a:pPr>
            <a:r>
              <a:rPr lang="sq-AL" sz="3700" b="1" i="1" dirty="0">
                <a:solidFill>
                  <a:schemeClr val="tx1"/>
                </a:solidFill>
              </a:rPr>
              <a:t>Sfondi-Komenti</a:t>
            </a:r>
            <a:endParaRPr lang="en-US" sz="3700" b="1" dirty="0">
              <a:solidFill>
                <a:schemeClr val="tx1"/>
              </a:solidFill>
            </a:endParaRPr>
          </a:p>
        </p:txBody>
      </p:sp>
      <p:graphicFrame>
        <p:nvGraphicFramePr>
          <p:cNvPr id="6" name="Content Placeholder 5"/>
          <p:cNvGraphicFramePr>
            <a:graphicFrameLocks noGrp="1"/>
          </p:cNvGraphicFramePr>
          <p:nvPr>
            <p:ph idx="1"/>
          </p:nvPr>
        </p:nvGraphicFramePr>
        <p:xfrm>
          <a:off x="457200" y="3581399"/>
          <a:ext cx="8229600" cy="259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err="1" smtClean="0"/>
              <a:t>Tetor</a:t>
            </a:r>
            <a:r>
              <a:rPr lang="en-US" dirty="0" smtClean="0"/>
              <a:t> </a:t>
            </a:r>
            <a:r>
              <a:rPr lang="en-US" dirty="0" smtClean="0"/>
              <a:t>2019</a:t>
            </a:r>
            <a:endParaRPr lang="en-US" dirty="0"/>
          </a:p>
        </p:txBody>
      </p:sp>
      <p:sp>
        <p:nvSpPr>
          <p:cNvPr id="5" name="Slide Number Placeholder 4"/>
          <p:cNvSpPr>
            <a:spLocks noGrp="1"/>
          </p:cNvSpPr>
          <p:nvPr>
            <p:ph type="sldNum" sz="quarter" idx="12"/>
          </p:nvPr>
        </p:nvSpPr>
        <p:spPr/>
        <p:txBody>
          <a:bodyPr/>
          <a:lstStyle/>
          <a:p>
            <a:pPr>
              <a:defRPr/>
            </a:pPr>
            <a:fld id="{84F28E5B-0642-45B0-995C-EF5025416A03}" type="slidenum">
              <a:rPr lang="en-US" smtClean="0"/>
              <a:pPr>
                <a:defRPr/>
              </a:pPr>
              <a:t>40</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smtClean="0">
                <a:solidFill>
                  <a:schemeClr val="tx1"/>
                </a:solidFill>
              </a:rPr>
              <a:t>Rezultati i të nxënit:</a:t>
            </a:r>
            <a:r>
              <a:rPr lang="sq-AL" sz="2900" b="1" dirty="0" smtClean="0">
                <a:solidFill>
                  <a:schemeClr val="tx1"/>
                </a:solidFill>
              </a:rPr>
              <a:t/>
            </a:r>
            <a:br>
              <a:rPr lang="sq-AL" sz="2900" b="1" dirty="0" smtClean="0">
                <a:solidFill>
                  <a:schemeClr val="tx1"/>
                </a:solidFill>
              </a:rPr>
            </a:br>
            <a:endParaRPr lang="sq-AL" sz="2900" dirty="0">
              <a:solidFill>
                <a:schemeClr val="tx1"/>
              </a:solidFill>
            </a:endParaRPr>
          </a:p>
        </p:txBody>
      </p:sp>
      <p:graphicFrame>
        <p:nvGraphicFramePr>
          <p:cNvPr id="6" name="Content Placeholder 5"/>
          <p:cNvGraphicFramePr>
            <a:graphicFrameLocks noGrp="1"/>
          </p:cNvGraphicFramePr>
          <p:nvPr>
            <p:ph idx="1"/>
          </p:nvPr>
        </p:nvGraphicFramePr>
        <p:xfrm>
          <a:off x="457200" y="1447800"/>
          <a:ext cx="82296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58947B90-AB53-4210-A955-62D51B6F6E49}" type="slidenum">
              <a:rPr lang="en-US" smtClean="0"/>
              <a:pPr>
                <a:defRPr/>
              </a:pPr>
              <a:t>41</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5077"/>
            <a:ext cx="8229600" cy="1142121"/>
          </a:xfrm>
          <a:custGeom>
            <a:avLst/>
            <a:gdLst>
              <a:gd name="connsiteX0" fmla="*/ 0 w 8229600"/>
              <a:gd name="connsiteY0" fmla="*/ 190357 h 1142121"/>
              <a:gd name="connsiteX1" fmla="*/ 55754 w 8229600"/>
              <a:gd name="connsiteY1" fmla="*/ 55754 h 1142121"/>
              <a:gd name="connsiteX2" fmla="*/ 190357 w 8229600"/>
              <a:gd name="connsiteY2" fmla="*/ 0 h 1142121"/>
              <a:gd name="connsiteX3" fmla="*/ 8039243 w 8229600"/>
              <a:gd name="connsiteY3" fmla="*/ 0 h 1142121"/>
              <a:gd name="connsiteX4" fmla="*/ 8173846 w 8229600"/>
              <a:gd name="connsiteY4" fmla="*/ 55754 h 1142121"/>
              <a:gd name="connsiteX5" fmla="*/ 8229600 w 8229600"/>
              <a:gd name="connsiteY5" fmla="*/ 190357 h 1142121"/>
              <a:gd name="connsiteX6" fmla="*/ 8229600 w 8229600"/>
              <a:gd name="connsiteY6" fmla="*/ 951764 h 1142121"/>
              <a:gd name="connsiteX7" fmla="*/ 8173846 w 8229600"/>
              <a:gd name="connsiteY7" fmla="*/ 1086367 h 1142121"/>
              <a:gd name="connsiteX8" fmla="*/ 8039243 w 8229600"/>
              <a:gd name="connsiteY8" fmla="*/ 1142121 h 1142121"/>
              <a:gd name="connsiteX9" fmla="*/ 190357 w 8229600"/>
              <a:gd name="connsiteY9" fmla="*/ 1142121 h 1142121"/>
              <a:gd name="connsiteX10" fmla="*/ 55754 w 8229600"/>
              <a:gd name="connsiteY10" fmla="*/ 1086367 h 1142121"/>
              <a:gd name="connsiteX11" fmla="*/ 0 w 8229600"/>
              <a:gd name="connsiteY11" fmla="*/ 951764 h 1142121"/>
              <a:gd name="connsiteX12" fmla="*/ 0 w 8229600"/>
              <a:gd name="connsiteY12" fmla="*/ 190357 h 114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42121">
                <a:moveTo>
                  <a:pt x="0" y="190357"/>
                </a:moveTo>
                <a:cubicBezTo>
                  <a:pt x="0" y="139871"/>
                  <a:pt x="20056" y="91453"/>
                  <a:pt x="55754" y="55754"/>
                </a:cubicBezTo>
                <a:cubicBezTo>
                  <a:pt x="91453" y="20055"/>
                  <a:pt x="139871" y="0"/>
                  <a:pt x="190357" y="0"/>
                </a:cubicBezTo>
                <a:lnTo>
                  <a:pt x="8039243" y="0"/>
                </a:lnTo>
                <a:cubicBezTo>
                  <a:pt x="8089729" y="0"/>
                  <a:pt x="8138147" y="20056"/>
                  <a:pt x="8173846" y="55754"/>
                </a:cubicBezTo>
                <a:cubicBezTo>
                  <a:pt x="8209545" y="91453"/>
                  <a:pt x="8229600" y="139871"/>
                  <a:pt x="8229600" y="190357"/>
                </a:cubicBezTo>
                <a:lnTo>
                  <a:pt x="8229600" y="951764"/>
                </a:lnTo>
                <a:cubicBezTo>
                  <a:pt x="8229600" y="1002250"/>
                  <a:pt x="8209545" y="1050668"/>
                  <a:pt x="8173846" y="1086367"/>
                </a:cubicBezTo>
                <a:cubicBezTo>
                  <a:pt x="8138147" y="1122066"/>
                  <a:pt x="8089729" y="1142121"/>
                  <a:pt x="8039243" y="1142121"/>
                </a:cubicBezTo>
                <a:lnTo>
                  <a:pt x="190357" y="1142121"/>
                </a:lnTo>
                <a:cubicBezTo>
                  <a:pt x="139871" y="1142121"/>
                  <a:pt x="91453" y="1122066"/>
                  <a:pt x="55754" y="1086367"/>
                </a:cubicBezTo>
                <a:cubicBezTo>
                  <a:pt x="20055" y="1050668"/>
                  <a:pt x="0" y="1002250"/>
                  <a:pt x="0" y="951764"/>
                </a:cubicBezTo>
                <a:lnTo>
                  <a:pt x="0" y="190357"/>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77674" tIns="177674" rIns="177674" bIns="177674" spcCol="1270" anchor="ctr"/>
          <a:lstStyle/>
          <a:p>
            <a:pPr defTabSz="1422400">
              <a:lnSpc>
                <a:spcPct val="90000"/>
              </a:lnSpc>
              <a:spcAft>
                <a:spcPct val="35000"/>
              </a:spcAft>
              <a:defRPr/>
            </a:pPr>
            <a:endParaRPr lang="it-IT" sz="3200" b="1" i="1" dirty="0"/>
          </a:p>
          <a:p>
            <a:pPr defTabSz="1422400">
              <a:lnSpc>
                <a:spcPct val="90000"/>
              </a:lnSpc>
              <a:spcAft>
                <a:spcPct val="35000"/>
              </a:spcAft>
              <a:defRPr/>
            </a:pPr>
            <a:r>
              <a:rPr lang="sq-AL" sz="3200" b="1" i="1" noProof="1" smtClean="0">
                <a:solidFill>
                  <a:schemeClr val="tx1"/>
                </a:solidFill>
              </a:rPr>
              <a:t>Burimet e përdorura:</a:t>
            </a:r>
            <a:r>
              <a:rPr lang="sq-AL" sz="3200" b="1" noProof="1" smtClean="0">
                <a:solidFill>
                  <a:schemeClr val="tx1"/>
                </a:solidFill>
              </a:rPr>
              <a:t/>
            </a:r>
            <a:br>
              <a:rPr lang="sq-AL" sz="3200" b="1" noProof="1" smtClean="0">
                <a:solidFill>
                  <a:schemeClr val="tx1"/>
                </a:solidFill>
              </a:rPr>
            </a:br>
            <a:r>
              <a:rPr lang="sq-AL" sz="3200" b="1" noProof="1" smtClean="0"/>
              <a:t/>
            </a:r>
            <a:br>
              <a:rPr lang="sq-AL" sz="3200" b="1" noProof="1" smtClean="0"/>
            </a:br>
            <a:endParaRPr lang="sq-AL" sz="3200" b="1" noProof="1"/>
          </a:p>
        </p:txBody>
      </p:sp>
      <p:graphicFrame>
        <p:nvGraphicFramePr>
          <p:cNvPr id="6" name="Content Placeholder 5"/>
          <p:cNvGraphicFramePr>
            <a:graphicFrameLocks noGrp="1"/>
          </p:cNvGraphicFramePr>
          <p:nvPr>
            <p:ph idx="1"/>
          </p:nvPr>
        </p:nvGraphicFramePr>
        <p:xfrm>
          <a:off x="457200" y="1600201"/>
          <a:ext cx="82296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A2668D7D-97E9-4FDF-A6A1-43C35AF549EA}" type="slidenum">
              <a:rPr lang="en-US" smtClean="0"/>
              <a:pPr>
                <a:defRPr/>
              </a:pPr>
              <a:t>42</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4638"/>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Aktivitetet</a:t>
            </a:r>
            <a:r>
              <a:rPr lang="sq-AL" sz="2900" b="1" dirty="0">
                <a:solidFill>
                  <a:schemeClr val="tx1"/>
                </a:solidFill>
              </a:rPr>
              <a:t/>
            </a:r>
            <a:br>
              <a:rPr lang="sq-AL" sz="2900" b="1" dirty="0">
                <a:solidFill>
                  <a:schemeClr val="tx1"/>
                </a:solidFill>
              </a:rPr>
            </a:br>
            <a:endParaRPr lang="en-US" sz="2900" b="1" dirty="0">
              <a:solidFill>
                <a:schemeClr val="tx1"/>
              </a:solidFill>
            </a:endParaRPr>
          </a:p>
        </p:txBody>
      </p:sp>
      <p:graphicFrame>
        <p:nvGraphicFramePr>
          <p:cNvPr id="6" name="Content Placeholder 5"/>
          <p:cNvGraphicFramePr>
            <a:graphicFrameLocks noGrp="1"/>
          </p:cNvGraphicFramePr>
          <p:nvPr>
            <p:ph idx="1"/>
          </p:nvPr>
        </p:nvGraphicFramePr>
        <p:xfrm>
          <a:off x="152400" y="16764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2321A557-4997-44E9-87F4-063985C2F402}" type="slidenum">
              <a:rPr lang="en-US" smtClean="0"/>
              <a:pPr>
                <a:defRPr/>
              </a:pPr>
              <a:t>43</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46EF181D-FD58-4FCB-8685-321878CE88C2}" type="slidenum">
              <a:rPr lang="en-US" smtClean="0"/>
              <a:pPr>
                <a:defRPr/>
              </a:pPr>
              <a:t>44</a:t>
            </a:fld>
            <a:endParaRPr lang="en-US" dirty="0"/>
          </a:p>
        </p:txBody>
      </p:sp>
      <p:graphicFrame>
        <p:nvGraphicFramePr>
          <p:cNvPr id="5" name="Diagram 4"/>
          <p:cNvGraphicFramePr/>
          <p:nvPr>
            <p:extLst>
              <p:ext uri="{D42A27DB-BD31-4B8C-83A1-F6EECF244321}">
                <p14:modId xmlns="" xmlns:p14="http://schemas.microsoft.com/office/powerpoint/2010/main" val="917315481"/>
              </p:ext>
            </p:extLst>
          </p:nvPr>
        </p:nvGraphicFramePr>
        <p:xfrm>
          <a:off x="304800" y="1143000"/>
          <a:ext cx="8382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13716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8EC968B8-49AA-43DA-853B-7E42658BE96C}" type="slidenum">
              <a:rPr lang="en-US" smtClean="0"/>
              <a:pPr>
                <a:defRPr/>
              </a:pPr>
              <a:t>45</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883FD3EC-88D9-4D6D-BC56-3236BCEB05F1}" type="slidenum">
              <a:rPr lang="en-US" smtClean="0"/>
              <a:pPr>
                <a:defRPr/>
              </a:pPr>
              <a:t>46</a:t>
            </a:fld>
            <a:endParaRPr lang="en-US" dirty="0"/>
          </a:p>
        </p:txBody>
      </p:sp>
      <p:graphicFrame>
        <p:nvGraphicFramePr>
          <p:cNvPr id="5" name="Diagram 4"/>
          <p:cNvGraphicFramePr/>
          <p:nvPr/>
        </p:nvGraphicFramePr>
        <p:xfrm>
          <a:off x="1524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57200" y="1990305"/>
            <a:ext cx="8229600" cy="1505790"/>
          </a:xfrm>
          <a:custGeom>
            <a:avLst/>
            <a:gdLst>
              <a:gd name="connsiteX0" fmla="*/ 0 w 8229600"/>
              <a:gd name="connsiteY0" fmla="*/ 250970 h 1505790"/>
              <a:gd name="connsiteX1" fmla="*/ 73508 w 8229600"/>
              <a:gd name="connsiteY1" fmla="*/ 73507 h 1505790"/>
              <a:gd name="connsiteX2" fmla="*/ 250971 w 8229600"/>
              <a:gd name="connsiteY2" fmla="*/ 0 h 1505790"/>
              <a:gd name="connsiteX3" fmla="*/ 7978630 w 8229600"/>
              <a:gd name="connsiteY3" fmla="*/ 0 h 1505790"/>
              <a:gd name="connsiteX4" fmla="*/ 8156093 w 8229600"/>
              <a:gd name="connsiteY4" fmla="*/ 73508 h 1505790"/>
              <a:gd name="connsiteX5" fmla="*/ 8229600 w 8229600"/>
              <a:gd name="connsiteY5" fmla="*/ 250971 h 1505790"/>
              <a:gd name="connsiteX6" fmla="*/ 8229600 w 8229600"/>
              <a:gd name="connsiteY6" fmla="*/ 1254820 h 1505790"/>
              <a:gd name="connsiteX7" fmla="*/ 8156093 w 8229600"/>
              <a:gd name="connsiteY7" fmla="*/ 1432283 h 1505790"/>
              <a:gd name="connsiteX8" fmla="*/ 7978630 w 8229600"/>
              <a:gd name="connsiteY8" fmla="*/ 1505790 h 1505790"/>
              <a:gd name="connsiteX9" fmla="*/ 250970 w 8229600"/>
              <a:gd name="connsiteY9" fmla="*/ 1505790 h 1505790"/>
              <a:gd name="connsiteX10" fmla="*/ 73507 w 8229600"/>
              <a:gd name="connsiteY10" fmla="*/ 1432282 h 1505790"/>
              <a:gd name="connsiteX11" fmla="*/ 0 w 8229600"/>
              <a:gd name="connsiteY11" fmla="*/ 1254819 h 1505790"/>
              <a:gd name="connsiteX12" fmla="*/ 0 w 8229600"/>
              <a:gd name="connsiteY12" fmla="*/ 250970 h 15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505790">
                <a:moveTo>
                  <a:pt x="0" y="250970"/>
                </a:moveTo>
                <a:cubicBezTo>
                  <a:pt x="0" y="184409"/>
                  <a:pt x="26442" y="120573"/>
                  <a:pt x="73508" y="73507"/>
                </a:cubicBezTo>
                <a:cubicBezTo>
                  <a:pt x="120574" y="26441"/>
                  <a:pt x="184409" y="0"/>
                  <a:pt x="250971" y="0"/>
                </a:cubicBezTo>
                <a:lnTo>
                  <a:pt x="7978630" y="0"/>
                </a:lnTo>
                <a:cubicBezTo>
                  <a:pt x="8045191" y="0"/>
                  <a:pt x="8109027" y="26442"/>
                  <a:pt x="8156093" y="73508"/>
                </a:cubicBezTo>
                <a:cubicBezTo>
                  <a:pt x="8203159" y="120574"/>
                  <a:pt x="8229600" y="184409"/>
                  <a:pt x="8229600" y="250971"/>
                </a:cubicBezTo>
                <a:lnTo>
                  <a:pt x="8229600" y="1254820"/>
                </a:lnTo>
                <a:cubicBezTo>
                  <a:pt x="8229600" y="1321381"/>
                  <a:pt x="8203159" y="1385217"/>
                  <a:pt x="8156093" y="1432283"/>
                </a:cubicBezTo>
                <a:cubicBezTo>
                  <a:pt x="8109027" y="1479349"/>
                  <a:pt x="8045192" y="1505790"/>
                  <a:pt x="7978630" y="1505790"/>
                </a:cubicBezTo>
                <a:lnTo>
                  <a:pt x="250970" y="1505790"/>
                </a:lnTo>
                <a:cubicBezTo>
                  <a:pt x="184409" y="1505790"/>
                  <a:pt x="120573" y="1479348"/>
                  <a:pt x="73507" y="1432282"/>
                </a:cubicBezTo>
                <a:cubicBezTo>
                  <a:pt x="26441" y="1385216"/>
                  <a:pt x="0" y="1321381"/>
                  <a:pt x="0" y="1254819"/>
                </a:cubicBezTo>
                <a:lnTo>
                  <a:pt x="0" y="250970"/>
                </a:lnTo>
                <a:close/>
              </a:path>
            </a:pathLst>
          </a:custGeom>
          <a:scene3d>
            <a:camera prst="orthographicFront"/>
            <a:lightRig rig="flat" dir="t"/>
          </a:scene3d>
          <a:sp3d prstMaterial="plastic">
            <a:bevelT w="120900" h="88900"/>
            <a:bevelB w="88900" h="31750" prst="angle"/>
          </a:sp3d>
        </p:spPr>
        <p:style>
          <a:lnRef idx="1">
            <a:schemeClr val="accent4"/>
          </a:lnRef>
          <a:fillRef idx="2">
            <a:schemeClr val="accent4"/>
          </a:fillRef>
          <a:effectRef idx="1">
            <a:schemeClr val="accent4"/>
          </a:effectRef>
          <a:fontRef idx="minor">
            <a:schemeClr val="dk1"/>
          </a:fontRef>
        </p:style>
        <p:txBody>
          <a:bodyPr lIns="222097" tIns="222097" rIns="222097" bIns="222097" spcCol="1270" anchor="ctr"/>
          <a:lstStyle/>
          <a:p>
            <a:pPr defTabSz="1733550">
              <a:lnSpc>
                <a:spcPct val="90000"/>
              </a:lnSpc>
              <a:spcAft>
                <a:spcPct val="35000"/>
              </a:spcAft>
              <a:defRPr/>
            </a:pPr>
            <a:r>
              <a:rPr lang="sq-AL" sz="3900" b="1" i="1" dirty="0"/>
              <a:t>Tema:</a:t>
            </a:r>
            <a:r>
              <a:rPr lang="sq-AL" sz="3900" b="1" dirty="0"/>
              <a:t>  Show informativ mbi drogat</a:t>
            </a:r>
            <a:endParaRPr lang="en-US" sz="3900" b="1" dirty="0"/>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77BF1E1E-1AAF-4D9B-9EBC-7FF11B54D94A}" type="slidenum">
              <a:rPr lang="en-US" smtClean="0"/>
              <a:pPr>
                <a:defRPr/>
              </a:pPr>
              <a:t>47</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1559"/>
            <a:ext cx="8229600" cy="1235520"/>
          </a:xfrm>
          <a:custGeom>
            <a:avLst/>
            <a:gdLst>
              <a:gd name="connsiteX0" fmla="*/ 0 w 8229600"/>
              <a:gd name="connsiteY0" fmla="*/ 205924 h 1235520"/>
              <a:gd name="connsiteX1" fmla="*/ 60314 w 8229600"/>
              <a:gd name="connsiteY1" fmla="*/ 60314 h 1235520"/>
              <a:gd name="connsiteX2" fmla="*/ 205924 w 8229600"/>
              <a:gd name="connsiteY2" fmla="*/ 0 h 1235520"/>
              <a:gd name="connsiteX3" fmla="*/ 8023676 w 8229600"/>
              <a:gd name="connsiteY3" fmla="*/ 0 h 1235520"/>
              <a:gd name="connsiteX4" fmla="*/ 8169286 w 8229600"/>
              <a:gd name="connsiteY4" fmla="*/ 60314 h 1235520"/>
              <a:gd name="connsiteX5" fmla="*/ 8229600 w 8229600"/>
              <a:gd name="connsiteY5" fmla="*/ 205924 h 1235520"/>
              <a:gd name="connsiteX6" fmla="*/ 8229600 w 8229600"/>
              <a:gd name="connsiteY6" fmla="*/ 1029596 h 1235520"/>
              <a:gd name="connsiteX7" fmla="*/ 8169286 w 8229600"/>
              <a:gd name="connsiteY7" fmla="*/ 1175206 h 1235520"/>
              <a:gd name="connsiteX8" fmla="*/ 8023676 w 8229600"/>
              <a:gd name="connsiteY8" fmla="*/ 1235520 h 1235520"/>
              <a:gd name="connsiteX9" fmla="*/ 205924 w 8229600"/>
              <a:gd name="connsiteY9" fmla="*/ 1235520 h 1235520"/>
              <a:gd name="connsiteX10" fmla="*/ 60314 w 8229600"/>
              <a:gd name="connsiteY10" fmla="*/ 1175206 h 1235520"/>
              <a:gd name="connsiteX11" fmla="*/ 0 w 8229600"/>
              <a:gd name="connsiteY11" fmla="*/ 1029596 h 1235520"/>
              <a:gd name="connsiteX12" fmla="*/ 0 w 8229600"/>
              <a:gd name="connsiteY12" fmla="*/ 205924 h 12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235520">
                <a:moveTo>
                  <a:pt x="0" y="205924"/>
                </a:moveTo>
                <a:cubicBezTo>
                  <a:pt x="0" y="151310"/>
                  <a:pt x="21696" y="98932"/>
                  <a:pt x="60314" y="60314"/>
                </a:cubicBezTo>
                <a:cubicBezTo>
                  <a:pt x="98932" y="21696"/>
                  <a:pt x="151310" y="0"/>
                  <a:pt x="205924" y="0"/>
                </a:cubicBezTo>
                <a:lnTo>
                  <a:pt x="8023676" y="0"/>
                </a:lnTo>
                <a:cubicBezTo>
                  <a:pt x="8078290" y="0"/>
                  <a:pt x="8130668" y="21696"/>
                  <a:pt x="8169286" y="60314"/>
                </a:cubicBezTo>
                <a:cubicBezTo>
                  <a:pt x="8207904" y="98932"/>
                  <a:pt x="8229600" y="151310"/>
                  <a:pt x="8229600" y="205924"/>
                </a:cubicBezTo>
                <a:lnTo>
                  <a:pt x="8229600" y="1029596"/>
                </a:lnTo>
                <a:cubicBezTo>
                  <a:pt x="8229600" y="1084210"/>
                  <a:pt x="8207904" y="1136588"/>
                  <a:pt x="8169286" y="1175206"/>
                </a:cubicBezTo>
                <a:cubicBezTo>
                  <a:pt x="8130668" y="1213824"/>
                  <a:pt x="8078290" y="1235520"/>
                  <a:pt x="8023676" y="1235520"/>
                </a:cubicBezTo>
                <a:lnTo>
                  <a:pt x="205924" y="1235520"/>
                </a:lnTo>
                <a:cubicBezTo>
                  <a:pt x="151310" y="1235520"/>
                  <a:pt x="98932" y="1213824"/>
                  <a:pt x="60314" y="1175206"/>
                </a:cubicBezTo>
                <a:cubicBezTo>
                  <a:pt x="21696" y="1136588"/>
                  <a:pt x="0" y="1084210"/>
                  <a:pt x="0" y="1029596"/>
                </a:cubicBezTo>
                <a:lnTo>
                  <a:pt x="0" y="205924"/>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82233" tIns="182233" rIns="182233" bIns="182233" spcCol="1270" anchor="ctr"/>
          <a:lstStyle/>
          <a:p>
            <a:pPr defTabSz="1422400">
              <a:lnSpc>
                <a:spcPct val="90000"/>
              </a:lnSpc>
              <a:spcAft>
                <a:spcPct val="35000"/>
              </a:spcAft>
              <a:defRPr/>
            </a:pPr>
            <a:r>
              <a:rPr lang="sq-AL" sz="3200" b="1" i="1" dirty="0">
                <a:solidFill>
                  <a:schemeClr val="tx1"/>
                </a:solidFill>
              </a:rPr>
              <a:t>Koha e parashikuar për zhvillimin e temës:</a:t>
            </a:r>
            <a:r>
              <a:rPr lang="sq-AL" sz="3200" b="1" dirty="0">
                <a:solidFill>
                  <a:schemeClr val="tx1"/>
                </a:solidFill>
              </a:rPr>
              <a:t> </a:t>
            </a:r>
            <a:endParaRPr lang="en-US" sz="3200" b="1" dirty="0">
              <a:solidFill>
                <a:schemeClr val="tx1"/>
              </a:solidFill>
            </a:endParaRPr>
          </a:p>
        </p:txBody>
      </p:sp>
      <p:graphicFrame>
        <p:nvGraphicFramePr>
          <p:cNvPr id="6" name="Content Placeholder 5"/>
          <p:cNvGraphicFramePr>
            <a:graphicFrameLocks noGrp="1"/>
          </p:cNvGraphicFramePr>
          <p:nvPr>
            <p:ph idx="1"/>
          </p:nvPr>
        </p:nvGraphicFramePr>
        <p:xfrm>
          <a:off x="609600" y="1524001"/>
          <a:ext cx="80772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sq-AL" noProof="1" smtClean="0"/>
              <a:t>Tetor </a:t>
            </a:r>
            <a:r>
              <a:rPr lang="en-US" dirty="0" smtClean="0"/>
              <a:t>2019</a:t>
            </a:r>
            <a:endParaRPr lang="en-US" dirty="0"/>
          </a:p>
        </p:txBody>
      </p:sp>
      <p:sp>
        <p:nvSpPr>
          <p:cNvPr id="5" name="Slide Number Placeholder 4"/>
          <p:cNvSpPr>
            <a:spLocks noGrp="1"/>
          </p:cNvSpPr>
          <p:nvPr>
            <p:ph type="sldNum" sz="quarter" idx="12"/>
          </p:nvPr>
        </p:nvSpPr>
        <p:spPr/>
        <p:txBody>
          <a:bodyPr/>
          <a:lstStyle/>
          <a:p>
            <a:pPr>
              <a:defRPr/>
            </a:pPr>
            <a:fld id="{EB57BDF2-1F23-42E0-8E14-047DEAA73594}" type="slidenum">
              <a:rPr lang="en-US" smtClean="0"/>
              <a:pPr>
                <a:defRPr/>
              </a:pPr>
              <a:t>48</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Metodika</a:t>
            </a:r>
            <a:r>
              <a:rPr lang="sq-AL" sz="2900" b="1" dirty="0">
                <a:solidFill>
                  <a:schemeClr val="tx1"/>
                </a:solidFill>
              </a:rPr>
              <a:t/>
            </a:r>
            <a:br>
              <a:rPr lang="sq-AL" sz="2900" b="1" dirty="0">
                <a:solidFill>
                  <a:schemeClr val="tx1"/>
                </a:solidFill>
              </a:rPr>
            </a:br>
            <a:endParaRPr lang="en-US" sz="2900" b="1" dirty="0">
              <a:solidFill>
                <a:schemeClr val="tx1"/>
              </a:solidFill>
            </a:endParaRPr>
          </a:p>
        </p:txBody>
      </p:sp>
      <p:graphicFrame>
        <p:nvGraphicFramePr>
          <p:cNvPr id="6" name="Content Placeholder 5"/>
          <p:cNvGraphicFramePr>
            <a:graphicFrameLocks noGrp="1"/>
          </p:cNvGraphicFramePr>
          <p:nvPr>
            <p:ph idx="1"/>
          </p:nvPr>
        </p:nvGraphicFramePr>
        <p:xfrm>
          <a:off x="457200" y="1600201"/>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60208CA3-5024-40CC-81A7-50F40AABBD3B}" type="slidenum">
              <a:rPr lang="en-US" smtClean="0"/>
              <a:pPr>
                <a:defRPr/>
              </a:pPr>
              <a:t>49</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542618"/>
            <a:ext cx="8229600" cy="865800"/>
          </a:xfrm>
          <a:custGeom>
            <a:avLst/>
            <a:gdLst>
              <a:gd name="connsiteX0" fmla="*/ 0 w 8229600"/>
              <a:gd name="connsiteY0" fmla="*/ 144303 h 865800"/>
              <a:gd name="connsiteX1" fmla="*/ 42266 w 8229600"/>
              <a:gd name="connsiteY1" fmla="*/ 42265 h 865800"/>
              <a:gd name="connsiteX2" fmla="*/ 144304 w 8229600"/>
              <a:gd name="connsiteY2" fmla="*/ 0 h 865800"/>
              <a:gd name="connsiteX3" fmla="*/ 8085297 w 8229600"/>
              <a:gd name="connsiteY3" fmla="*/ 0 h 865800"/>
              <a:gd name="connsiteX4" fmla="*/ 8187335 w 8229600"/>
              <a:gd name="connsiteY4" fmla="*/ 42266 h 865800"/>
              <a:gd name="connsiteX5" fmla="*/ 8229600 w 8229600"/>
              <a:gd name="connsiteY5" fmla="*/ 144304 h 865800"/>
              <a:gd name="connsiteX6" fmla="*/ 8229600 w 8229600"/>
              <a:gd name="connsiteY6" fmla="*/ 721497 h 865800"/>
              <a:gd name="connsiteX7" fmla="*/ 8187335 w 8229600"/>
              <a:gd name="connsiteY7" fmla="*/ 823535 h 865800"/>
              <a:gd name="connsiteX8" fmla="*/ 8085297 w 8229600"/>
              <a:gd name="connsiteY8" fmla="*/ 865800 h 865800"/>
              <a:gd name="connsiteX9" fmla="*/ 144303 w 8229600"/>
              <a:gd name="connsiteY9" fmla="*/ 865800 h 865800"/>
              <a:gd name="connsiteX10" fmla="*/ 42265 w 8229600"/>
              <a:gd name="connsiteY10" fmla="*/ 823535 h 865800"/>
              <a:gd name="connsiteX11" fmla="*/ 0 w 8229600"/>
              <a:gd name="connsiteY11" fmla="*/ 721497 h 865800"/>
              <a:gd name="connsiteX12" fmla="*/ 0 w 8229600"/>
              <a:gd name="connsiteY12"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865800">
                <a:moveTo>
                  <a:pt x="0" y="144303"/>
                </a:moveTo>
                <a:cubicBezTo>
                  <a:pt x="0" y="106031"/>
                  <a:pt x="15203" y="69327"/>
                  <a:pt x="42266" y="42265"/>
                </a:cubicBezTo>
                <a:cubicBezTo>
                  <a:pt x="69328" y="15203"/>
                  <a:pt x="106032" y="0"/>
                  <a:pt x="144304" y="0"/>
                </a:cubicBezTo>
                <a:lnTo>
                  <a:pt x="8085297" y="0"/>
                </a:lnTo>
                <a:cubicBezTo>
                  <a:pt x="8123569" y="0"/>
                  <a:pt x="8160273" y="15203"/>
                  <a:pt x="8187335" y="42266"/>
                </a:cubicBezTo>
                <a:cubicBezTo>
                  <a:pt x="8214397" y="69328"/>
                  <a:pt x="8229600" y="106032"/>
                  <a:pt x="8229600" y="144304"/>
                </a:cubicBezTo>
                <a:lnTo>
                  <a:pt x="8229600" y="721497"/>
                </a:lnTo>
                <a:cubicBezTo>
                  <a:pt x="8229600" y="759769"/>
                  <a:pt x="8214397" y="796473"/>
                  <a:pt x="8187335" y="823535"/>
                </a:cubicBezTo>
                <a:cubicBezTo>
                  <a:pt x="8160273" y="850597"/>
                  <a:pt x="8123569" y="865800"/>
                  <a:pt x="8085297" y="865800"/>
                </a:cubicBezTo>
                <a:lnTo>
                  <a:pt x="144303" y="865800"/>
                </a:lnTo>
                <a:cubicBezTo>
                  <a:pt x="106031" y="865800"/>
                  <a:pt x="69327" y="850597"/>
                  <a:pt x="42265" y="823535"/>
                </a:cubicBezTo>
                <a:cubicBezTo>
                  <a:pt x="15203" y="796473"/>
                  <a:pt x="0" y="759769"/>
                  <a:pt x="0" y="721497"/>
                </a:cubicBezTo>
                <a:lnTo>
                  <a:pt x="0" y="14430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83235" tIns="183235" rIns="183235" bIns="183235" spcCol="1270" anchor="ctr"/>
          <a:lstStyle/>
          <a:p>
            <a:pPr defTabSz="1644650">
              <a:lnSpc>
                <a:spcPct val="90000"/>
              </a:lnSpc>
              <a:spcAft>
                <a:spcPct val="35000"/>
              </a:spcAft>
              <a:defRPr/>
            </a:pPr>
            <a:r>
              <a:rPr lang="en-US" sz="3700" b="1" dirty="0" smtClean="0">
                <a:solidFill>
                  <a:schemeClr val="tx1"/>
                </a:solidFill>
              </a:rPr>
              <a:t>Rezultatet e të nxënit</a:t>
            </a:r>
            <a:endParaRPr lang="en-US" sz="3700" b="1" dirty="0">
              <a:solidFill>
                <a:schemeClr val="tx1"/>
              </a:solidFill>
            </a:endParaRPr>
          </a:p>
        </p:txBody>
      </p:sp>
      <p:graphicFrame>
        <p:nvGraphicFramePr>
          <p:cNvPr id="8" name="Content Placeholder 7"/>
          <p:cNvGraphicFramePr>
            <a:graphicFrameLocks noGrp="1"/>
          </p:cNvGraphicFramePr>
          <p:nvPr>
            <p:ph idx="1"/>
          </p:nvPr>
        </p:nvGraphicFramePr>
        <p:xfrm>
          <a:off x="0" y="1600200"/>
          <a:ext cx="9144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858F895B-3AE1-43E0-AE61-5DE28DE4482D}" type="slidenum">
              <a:rPr lang="en-US" smtClean="0"/>
              <a:pPr>
                <a:defRPr/>
              </a:pPr>
              <a:t>5</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noProof="1" smtClean="0">
                <a:solidFill>
                  <a:schemeClr val="tx1"/>
                </a:solidFill>
              </a:rPr>
              <a:t>Rezultatet e të nxënit:</a:t>
            </a:r>
            <a:r>
              <a:rPr lang="sq-AL" sz="2900" b="1" noProof="1" smtClean="0">
                <a:solidFill>
                  <a:schemeClr val="tx1"/>
                </a:solidFill>
              </a:rPr>
              <a:t/>
            </a:r>
            <a:br>
              <a:rPr lang="sq-AL" sz="2900" b="1" noProof="1" smtClean="0">
                <a:solidFill>
                  <a:schemeClr val="tx1"/>
                </a:solidFill>
              </a:rPr>
            </a:br>
            <a:endParaRPr lang="sq-AL" sz="2900" b="1" noProof="1">
              <a:solidFill>
                <a:schemeClr val="tx1"/>
              </a:solidFill>
            </a:endParaRPr>
          </a:p>
        </p:txBody>
      </p:sp>
      <p:graphicFrame>
        <p:nvGraphicFramePr>
          <p:cNvPr id="6" name="Content Placeholder 5"/>
          <p:cNvGraphicFramePr>
            <a:graphicFrameLocks noGrp="1"/>
          </p:cNvGraphicFramePr>
          <p:nvPr>
            <p:ph idx="1"/>
          </p:nvPr>
        </p:nvGraphicFramePr>
        <p:xfrm>
          <a:off x="457200" y="1600200"/>
          <a:ext cx="8305800"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4B6B4F2D-3561-47CE-8E9D-BBBBB1550976}" type="slidenum">
              <a:rPr lang="en-US" smtClean="0"/>
              <a:pPr>
                <a:defRPr/>
              </a:pPr>
              <a:t>50</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76200"/>
            <a:ext cx="8229600" cy="795600"/>
          </a:xfrm>
          <a:custGeom>
            <a:avLst/>
            <a:gdLst>
              <a:gd name="connsiteX0" fmla="*/ 0 w 8229600"/>
              <a:gd name="connsiteY0" fmla="*/ 132603 h 795600"/>
              <a:gd name="connsiteX1" fmla="*/ 38839 w 8229600"/>
              <a:gd name="connsiteY1" fmla="*/ 38839 h 795600"/>
              <a:gd name="connsiteX2" fmla="*/ 132604 w 8229600"/>
              <a:gd name="connsiteY2" fmla="*/ 1 h 795600"/>
              <a:gd name="connsiteX3" fmla="*/ 8096997 w 8229600"/>
              <a:gd name="connsiteY3" fmla="*/ 0 h 795600"/>
              <a:gd name="connsiteX4" fmla="*/ 8190761 w 8229600"/>
              <a:gd name="connsiteY4" fmla="*/ 38839 h 795600"/>
              <a:gd name="connsiteX5" fmla="*/ 8229599 w 8229600"/>
              <a:gd name="connsiteY5" fmla="*/ 132604 h 795600"/>
              <a:gd name="connsiteX6" fmla="*/ 8229600 w 8229600"/>
              <a:gd name="connsiteY6" fmla="*/ 662997 h 795600"/>
              <a:gd name="connsiteX7" fmla="*/ 8190761 w 8229600"/>
              <a:gd name="connsiteY7" fmla="*/ 756762 h 795600"/>
              <a:gd name="connsiteX8" fmla="*/ 8096996 w 8229600"/>
              <a:gd name="connsiteY8" fmla="*/ 795600 h 795600"/>
              <a:gd name="connsiteX9" fmla="*/ 132603 w 8229600"/>
              <a:gd name="connsiteY9" fmla="*/ 795600 h 795600"/>
              <a:gd name="connsiteX10" fmla="*/ 38839 w 8229600"/>
              <a:gd name="connsiteY10" fmla="*/ 756761 h 795600"/>
              <a:gd name="connsiteX11" fmla="*/ 1 w 8229600"/>
              <a:gd name="connsiteY11" fmla="*/ 662996 h 795600"/>
              <a:gd name="connsiteX12" fmla="*/ 0 w 8229600"/>
              <a:gd name="connsiteY12" fmla="*/ 132603 h 7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795600">
                <a:moveTo>
                  <a:pt x="0" y="132603"/>
                </a:moveTo>
                <a:cubicBezTo>
                  <a:pt x="0" y="97434"/>
                  <a:pt x="13971" y="63706"/>
                  <a:pt x="38839" y="38839"/>
                </a:cubicBezTo>
                <a:cubicBezTo>
                  <a:pt x="63707" y="13971"/>
                  <a:pt x="97435" y="1"/>
                  <a:pt x="132604" y="1"/>
                </a:cubicBezTo>
                <a:lnTo>
                  <a:pt x="8096997" y="0"/>
                </a:lnTo>
                <a:cubicBezTo>
                  <a:pt x="8132166" y="0"/>
                  <a:pt x="8165894" y="13971"/>
                  <a:pt x="8190761" y="38839"/>
                </a:cubicBezTo>
                <a:cubicBezTo>
                  <a:pt x="8215629" y="63707"/>
                  <a:pt x="8229599" y="97435"/>
                  <a:pt x="8229599" y="132604"/>
                </a:cubicBezTo>
                <a:cubicBezTo>
                  <a:pt x="8229599" y="309402"/>
                  <a:pt x="8229600" y="486199"/>
                  <a:pt x="8229600" y="662997"/>
                </a:cubicBezTo>
                <a:cubicBezTo>
                  <a:pt x="8229600" y="698166"/>
                  <a:pt x="8215629" y="731894"/>
                  <a:pt x="8190761" y="756762"/>
                </a:cubicBezTo>
                <a:cubicBezTo>
                  <a:pt x="8165893" y="781630"/>
                  <a:pt x="8132165" y="795601"/>
                  <a:pt x="8096996" y="795600"/>
                </a:cubicBezTo>
                <a:lnTo>
                  <a:pt x="132603" y="795600"/>
                </a:lnTo>
                <a:cubicBezTo>
                  <a:pt x="97434" y="795600"/>
                  <a:pt x="63706" y="781629"/>
                  <a:pt x="38839" y="756761"/>
                </a:cubicBezTo>
                <a:cubicBezTo>
                  <a:pt x="13971" y="731893"/>
                  <a:pt x="1" y="698165"/>
                  <a:pt x="1" y="662996"/>
                </a:cubicBezTo>
                <a:cubicBezTo>
                  <a:pt x="1" y="486198"/>
                  <a:pt x="0" y="309401"/>
                  <a:pt x="0" y="132603"/>
                </a:cubicBez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8378" tIns="168378" rIns="168378" bIns="168378" spcCol="1270" anchor="ctr"/>
          <a:lstStyle/>
          <a:p>
            <a:pPr defTabSz="1511300">
              <a:lnSpc>
                <a:spcPct val="90000"/>
              </a:lnSpc>
              <a:spcAft>
                <a:spcPct val="35000"/>
              </a:spcAft>
              <a:defRPr/>
            </a:pPr>
            <a:r>
              <a:rPr lang="en-US" sz="3400" b="1" i="1" noProof="1" smtClean="0">
                <a:solidFill>
                  <a:schemeClr val="tx1"/>
                </a:solidFill>
              </a:rPr>
              <a:t>Burimet e përdorura</a:t>
            </a:r>
            <a:r>
              <a:rPr lang="sq-AL" sz="3400" b="1" i="1" dirty="0" smtClean="0">
                <a:solidFill>
                  <a:schemeClr val="tx1"/>
                </a:solidFill>
              </a:rPr>
              <a:t>:</a:t>
            </a:r>
            <a:endParaRPr lang="en-US" sz="34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758247928"/>
              </p:ext>
            </p:extLst>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sq-AL" noProof="1" smtClean="0"/>
              <a:t>Tetor 2019</a:t>
            </a:r>
            <a:endParaRPr lang="sq-AL" noProof="1"/>
          </a:p>
        </p:txBody>
      </p:sp>
      <p:sp>
        <p:nvSpPr>
          <p:cNvPr id="5" name="Slide Number Placeholder 4"/>
          <p:cNvSpPr>
            <a:spLocks noGrp="1"/>
          </p:cNvSpPr>
          <p:nvPr>
            <p:ph type="sldNum" sz="quarter" idx="12"/>
          </p:nvPr>
        </p:nvSpPr>
        <p:spPr/>
        <p:txBody>
          <a:bodyPr/>
          <a:lstStyle/>
          <a:p>
            <a:pPr>
              <a:defRPr/>
            </a:pPr>
            <a:fld id="{09DB6266-7100-430A-882E-3E880A41DF14}" type="slidenum">
              <a:rPr lang="en-US" smtClean="0"/>
              <a:pPr>
                <a:defRPr/>
              </a:pPr>
              <a:t>51</a:t>
            </a:fld>
            <a:endParaRPr lang="en-US" dirty="0"/>
          </a:p>
        </p:txBody>
      </p:sp>
      <p:graphicFrame>
        <p:nvGraphicFramePr>
          <p:cNvPr id="7" name="Content Placeholder 5"/>
          <p:cNvGraphicFramePr>
            <a:graphicFrameLocks/>
          </p:cNvGraphicFramePr>
          <p:nvPr>
            <p:extLst>
              <p:ext uri="{D42A27DB-BD31-4B8C-83A1-F6EECF244321}">
                <p14:modId xmlns="" xmlns:p14="http://schemas.microsoft.com/office/powerpoint/2010/main" val="332186923"/>
              </p:ext>
            </p:extLst>
          </p:nvPr>
        </p:nvGraphicFramePr>
        <p:xfrm>
          <a:off x="591015" y="76200"/>
          <a:ext cx="80772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Procedura</a:t>
            </a:r>
            <a:r>
              <a:rPr lang="sq-AL" sz="2900" b="1" dirty="0"/>
              <a:t/>
            </a:r>
            <a:br>
              <a:rPr lang="sq-AL" sz="2900" b="1" dirty="0"/>
            </a:br>
            <a:endParaRPr lang="en-US" sz="2900" b="1" dirty="0"/>
          </a:p>
        </p:txBody>
      </p:sp>
      <p:graphicFrame>
        <p:nvGraphicFramePr>
          <p:cNvPr id="6" name="Content Placeholder 5"/>
          <p:cNvGraphicFramePr>
            <a:graphicFrameLocks noGrp="1"/>
          </p:cNvGraphicFramePr>
          <p:nvPr>
            <p:ph idx="1"/>
          </p:nvPr>
        </p:nvGraphicFramePr>
        <p:xfrm>
          <a:off x="457200" y="12954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7440DC76-526F-47CD-BEAF-4FF2FE2107D1}" type="slidenum">
              <a:rPr lang="en-US" smtClean="0"/>
              <a:pPr>
                <a:defRPr/>
              </a:pPr>
              <a:t>52</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1798306753"/>
              </p:ext>
            </p:extLst>
          </p:nvPr>
        </p:nvGraphicFramePr>
        <p:xfrm>
          <a:off x="152400" y="1171842"/>
          <a:ext cx="8686800" cy="46193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3D72C5D1-85B8-432F-B43D-D5984207180C}" type="slidenum">
              <a:rPr lang="en-US" smtClean="0"/>
              <a:pPr>
                <a:defRPr/>
              </a:pPr>
              <a:t>53</a:t>
            </a:fld>
            <a:endParaRPr lang="en-US" dirty="0"/>
          </a:p>
        </p:txBody>
      </p:sp>
    </p:spTree>
  </p:cSld>
  <p:clrMapOvr>
    <a:masterClrMapping/>
  </p:clrMapOvr>
  <p:transition spd="med">
    <p:wheel spokes="8"/>
    <p:sndAc>
      <p:stSnd>
        <p:snd r:embed="rId3" name="coin.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noProof="1" smtClean="0"/>
              <a:t>Tetor 2019</a:t>
            </a:r>
            <a:endParaRPr lang="en-US" noProof="1"/>
          </a:p>
        </p:txBody>
      </p:sp>
      <p:sp>
        <p:nvSpPr>
          <p:cNvPr id="3" name="Slide Number Placeholder 2"/>
          <p:cNvSpPr>
            <a:spLocks noGrp="1"/>
          </p:cNvSpPr>
          <p:nvPr>
            <p:ph type="sldNum" sz="quarter" idx="12"/>
          </p:nvPr>
        </p:nvSpPr>
        <p:spPr/>
        <p:txBody>
          <a:bodyPr/>
          <a:lstStyle/>
          <a:p>
            <a:pPr>
              <a:defRPr/>
            </a:pPr>
            <a:fld id="{3BF0FDD6-4192-4680-ACAA-ACB3A13B5C37}" type="slidenum">
              <a:rPr lang="en-US" smtClean="0"/>
              <a:pPr>
                <a:defRPr/>
              </a:pPr>
              <a:t>54</a:t>
            </a:fld>
            <a:endParaRPr lang="en-US" dirty="0"/>
          </a:p>
        </p:txBody>
      </p:sp>
      <p:graphicFrame>
        <p:nvGraphicFramePr>
          <p:cNvPr id="6" name="Diagram 5"/>
          <p:cNvGraphicFramePr/>
          <p:nvPr/>
        </p:nvGraphicFramePr>
        <p:xfrm>
          <a:off x="304800" y="304800"/>
          <a:ext cx="8458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838200"/>
          </a:xfrm>
        </p:spPr>
        <p:txBody>
          <a:bodyPr>
            <a:noAutofit/>
          </a:bodyPr>
          <a:lstStyle/>
          <a:p>
            <a:pPr>
              <a:defRPr/>
            </a:pPr>
            <a:r>
              <a:rPr lang="it-IT" sz="3200" dirty="0" smtClean="0">
                <a:solidFill>
                  <a:schemeClr val="tx1"/>
                </a:solidFill>
              </a:rPr>
              <a:t>Pamje të drogave përfaqësuese të kategorive kryesore</a:t>
            </a:r>
            <a:endParaRPr lang="en-US" sz="3200" dirty="0">
              <a:solidFill>
                <a:schemeClr val="tx1"/>
              </a:solidFill>
            </a:endParaRPr>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11AC78D0-0E2A-4045-83A8-600522D3A088}" type="slidenum">
              <a:rPr lang="en-US" smtClean="0"/>
              <a:pPr>
                <a:defRPr/>
              </a:pPr>
              <a:t>55</a:t>
            </a:fld>
            <a:endParaRPr lang="en-US" dirty="0"/>
          </a:p>
        </p:txBody>
      </p:sp>
      <p:pic>
        <p:nvPicPr>
          <p:cNvPr id="15" name="Picture 14" descr="http://t3.gstatic.com/images?q=tbn:ANd9GcRPzwi9hNaz2OiLdWI4AONRX7g63udaS42NEvyzX6Ix19OAew5wPw"/>
          <p:cNvPicPr>
            <a:picLocks noChangeAspect="1"/>
          </p:cNvPicPr>
          <p:nvPr/>
        </p:nvPicPr>
        <p:blipFill>
          <a:blip r:embed="rId3" cstate="print"/>
          <a:srcRect/>
          <a:stretch>
            <a:fillRect/>
          </a:stretch>
        </p:blipFill>
        <p:spPr bwMode="auto">
          <a:xfrm>
            <a:off x="838200" y="1905000"/>
            <a:ext cx="2057400" cy="1900003"/>
          </a:xfrm>
          <a:prstGeom prst="rect">
            <a:avLst/>
          </a:prstGeom>
          <a:ln>
            <a:noFill/>
          </a:ln>
          <a:effectLst>
            <a:softEdge rad="112500"/>
          </a:effectLst>
        </p:spPr>
      </p:pic>
      <p:pic>
        <p:nvPicPr>
          <p:cNvPr id="16" name="Picture 15" descr="http://t1.gstatic.com/images?q=tbn:ANd9GcSazXX_6K8czoTAVAwjLfmiFUR_YfDb6gBvJQKEBhRYZ0O4ZTLI4w"/>
          <p:cNvPicPr>
            <a:picLocks noChangeAspect="1"/>
          </p:cNvPicPr>
          <p:nvPr/>
        </p:nvPicPr>
        <p:blipFill>
          <a:blip r:embed="rId4" cstate="print"/>
          <a:srcRect/>
          <a:stretch>
            <a:fillRect/>
          </a:stretch>
        </p:blipFill>
        <p:spPr bwMode="auto">
          <a:xfrm>
            <a:off x="2971800" y="1905000"/>
            <a:ext cx="2508885" cy="1882666"/>
          </a:xfrm>
          <a:prstGeom prst="rect">
            <a:avLst/>
          </a:prstGeom>
          <a:ln>
            <a:noFill/>
          </a:ln>
          <a:effectLst>
            <a:softEdge rad="112500"/>
          </a:effectLst>
        </p:spPr>
      </p:pic>
      <p:pic>
        <p:nvPicPr>
          <p:cNvPr id="17" name="Picture 16" descr="http://t2.gstatic.com/images?q=tbn:ANd9GcSuCUvYBKBDZT515Nw10EJIeJdtiNRv6UC6M3jiOdYObF5qSRM2gA"/>
          <p:cNvPicPr>
            <a:picLocks noChangeAspect="1"/>
          </p:cNvPicPr>
          <p:nvPr/>
        </p:nvPicPr>
        <p:blipFill>
          <a:blip r:embed="rId5" cstate="print"/>
          <a:srcRect/>
          <a:stretch>
            <a:fillRect/>
          </a:stretch>
        </p:blipFill>
        <p:spPr bwMode="auto">
          <a:xfrm>
            <a:off x="5486400" y="1981200"/>
            <a:ext cx="2328333" cy="1828800"/>
          </a:xfrm>
          <a:prstGeom prst="rect">
            <a:avLst/>
          </a:prstGeom>
          <a:ln>
            <a:noFill/>
          </a:ln>
          <a:effectLst>
            <a:softEdge rad="112500"/>
          </a:effectLst>
        </p:spPr>
      </p:pic>
      <p:sp>
        <p:nvSpPr>
          <p:cNvPr id="71688"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pic>
        <p:nvPicPr>
          <p:cNvPr id="19" name="Picture 18" descr="http://t1.gstatic.com/images?q=tbn:ANd9GcTvglPnYAK6zF6jq4G2sdGycrxX-nLq_esDQHvaKpjw0nTf9iXE"/>
          <p:cNvPicPr>
            <a:picLocks noChangeAspect="1"/>
          </p:cNvPicPr>
          <p:nvPr/>
        </p:nvPicPr>
        <p:blipFill>
          <a:blip r:embed="rId6" cstate="print"/>
          <a:srcRect/>
          <a:stretch>
            <a:fillRect/>
          </a:stretch>
        </p:blipFill>
        <p:spPr bwMode="auto">
          <a:xfrm>
            <a:off x="914400" y="4038600"/>
            <a:ext cx="1743075" cy="1438275"/>
          </a:xfrm>
          <a:prstGeom prst="rect">
            <a:avLst/>
          </a:prstGeom>
          <a:ln>
            <a:noFill/>
          </a:ln>
          <a:effectLst>
            <a:softEdge rad="112500"/>
          </a:effectLst>
        </p:spPr>
      </p:pic>
      <p:pic>
        <p:nvPicPr>
          <p:cNvPr id="20" name="Picture 19" descr="http://t3.gstatic.com/images?q=tbn:ANd9GcRpw3_y67aIpzsW4BVpeH-1T_ckeF9w0_W1qOw-XZ4B8X37Psae"/>
          <p:cNvPicPr>
            <a:picLocks noChangeAspect="1"/>
          </p:cNvPicPr>
          <p:nvPr/>
        </p:nvPicPr>
        <p:blipFill>
          <a:blip r:embed="rId7" cstate="print"/>
          <a:srcRect/>
          <a:stretch>
            <a:fillRect/>
          </a:stretch>
        </p:blipFill>
        <p:spPr bwMode="auto">
          <a:xfrm>
            <a:off x="2819400" y="3962400"/>
            <a:ext cx="1609726" cy="1494745"/>
          </a:xfrm>
          <a:prstGeom prst="rect">
            <a:avLst/>
          </a:prstGeom>
          <a:ln>
            <a:noFill/>
          </a:ln>
          <a:effectLst>
            <a:softEdge rad="112500"/>
          </a:effectLst>
        </p:spPr>
      </p:pic>
      <p:pic>
        <p:nvPicPr>
          <p:cNvPr id="21" name="Picture 20" descr="http://t3.gstatic.com/images?q=tbn:ANd9GcTr2lUP-MpcYZ2liiLsN_rbaPcU4kP_Y1A9u7LZTisKZMj8P09gAA"/>
          <p:cNvPicPr>
            <a:picLocks noChangeAspect="1"/>
          </p:cNvPicPr>
          <p:nvPr/>
        </p:nvPicPr>
        <p:blipFill>
          <a:blip r:embed="rId8" cstate="print"/>
          <a:srcRect/>
          <a:stretch>
            <a:fillRect/>
          </a:stretch>
        </p:blipFill>
        <p:spPr bwMode="auto">
          <a:xfrm>
            <a:off x="4495800" y="3886200"/>
            <a:ext cx="1771650" cy="1490779"/>
          </a:xfrm>
          <a:prstGeom prst="rect">
            <a:avLst/>
          </a:prstGeom>
          <a:ln>
            <a:noFill/>
          </a:ln>
          <a:effectLst>
            <a:softEdge rad="112500"/>
          </a:effectLst>
        </p:spPr>
      </p:pic>
      <p:sp>
        <p:nvSpPr>
          <p:cNvPr id="7169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23" name="Picture 22" descr="http://t1.gstatic.com/images?q=tbn:ANd9GcTMyDn_8XJ35z8R-Etyo5cRqgQLMSZ6mSXFz_2jhrSe35PyKhljnw"/>
          <p:cNvPicPr/>
          <p:nvPr/>
        </p:nvPicPr>
        <p:blipFill>
          <a:blip r:embed="rId9" cstate="print"/>
          <a:srcRect/>
          <a:stretch>
            <a:fillRect/>
          </a:stretch>
        </p:blipFill>
        <p:spPr bwMode="auto">
          <a:xfrm>
            <a:off x="6324600" y="3810000"/>
            <a:ext cx="1600200" cy="1457325"/>
          </a:xfrm>
          <a:prstGeom prst="rect">
            <a:avLst/>
          </a:prstGeom>
          <a:ln>
            <a:noFill/>
          </a:ln>
          <a:effectLst>
            <a:softEdge rad="112500"/>
          </a:effectLst>
        </p:spPr>
      </p:pic>
    </p:spTree>
  </p:cSld>
  <p:clrMapOvr>
    <a:masterClrMapping/>
  </p:clrMapOvr>
  <p:transition spd="med">
    <p:wheel spokes="8"/>
    <p:sndAc>
      <p:stSnd>
        <p:snd r:embed="rId2" name="coin.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838200"/>
          <a:ext cx="8458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3D3FCB19-2DFB-46B7-9C79-2F5A4D4D6F84}" type="slidenum">
              <a:rPr lang="en-US" smtClean="0"/>
              <a:pPr>
                <a:defRPr/>
              </a:pPr>
              <a:t>56</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noProof="1" smtClean="0"/>
              <a:t>Tetor 2019</a:t>
            </a:r>
            <a:endParaRPr lang="en-US" noProof="1"/>
          </a:p>
        </p:txBody>
      </p:sp>
      <p:sp>
        <p:nvSpPr>
          <p:cNvPr id="3" name="Slide Number Placeholder 2"/>
          <p:cNvSpPr>
            <a:spLocks noGrp="1"/>
          </p:cNvSpPr>
          <p:nvPr>
            <p:ph type="sldNum" sz="quarter" idx="12"/>
          </p:nvPr>
        </p:nvSpPr>
        <p:spPr/>
        <p:txBody>
          <a:bodyPr/>
          <a:lstStyle/>
          <a:p>
            <a:pPr>
              <a:defRPr/>
            </a:pPr>
            <a:fld id="{5976C7CE-A06D-4F6F-BC00-7721C8D96218}" type="slidenum">
              <a:rPr lang="en-US" smtClean="0"/>
              <a:pPr>
                <a:defRPr/>
              </a:pPr>
              <a:t>57</a:t>
            </a:fld>
            <a:endParaRPr lang="en-US" dirty="0"/>
          </a:p>
        </p:txBody>
      </p:sp>
      <p:graphicFrame>
        <p:nvGraphicFramePr>
          <p:cNvPr id="5" name="Diagram 4"/>
          <p:cNvGraphicFramePr/>
          <p:nvPr>
            <p:extLst>
              <p:ext uri="{D42A27DB-BD31-4B8C-83A1-F6EECF244321}">
                <p14:modId xmlns="" xmlns:p14="http://schemas.microsoft.com/office/powerpoint/2010/main" val="165730396"/>
              </p:ext>
            </p:extLst>
          </p:nvPr>
        </p:nvGraphicFramePr>
        <p:xfrm>
          <a:off x="152400" y="228600"/>
          <a:ext cx="8991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5619"/>
            <a:ext cx="8229600" cy="561599"/>
          </a:xfrm>
          <a:custGeom>
            <a:avLst/>
            <a:gdLst>
              <a:gd name="connsiteX0" fmla="*/ 0 w 8229600"/>
              <a:gd name="connsiteY0" fmla="*/ 93602 h 561599"/>
              <a:gd name="connsiteX1" fmla="*/ 27415 w 8229600"/>
              <a:gd name="connsiteY1" fmla="*/ 27415 h 561599"/>
              <a:gd name="connsiteX2" fmla="*/ 93602 w 8229600"/>
              <a:gd name="connsiteY2" fmla="*/ 0 h 561599"/>
              <a:gd name="connsiteX3" fmla="*/ 8135998 w 8229600"/>
              <a:gd name="connsiteY3" fmla="*/ 0 h 561599"/>
              <a:gd name="connsiteX4" fmla="*/ 8202185 w 8229600"/>
              <a:gd name="connsiteY4" fmla="*/ 27415 h 561599"/>
              <a:gd name="connsiteX5" fmla="*/ 8229600 w 8229600"/>
              <a:gd name="connsiteY5" fmla="*/ 93602 h 561599"/>
              <a:gd name="connsiteX6" fmla="*/ 8229600 w 8229600"/>
              <a:gd name="connsiteY6" fmla="*/ 467997 h 561599"/>
              <a:gd name="connsiteX7" fmla="*/ 8202185 w 8229600"/>
              <a:gd name="connsiteY7" fmla="*/ 534184 h 561599"/>
              <a:gd name="connsiteX8" fmla="*/ 8135998 w 8229600"/>
              <a:gd name="connsiteY8" fmla="*/ 561599 h 561599"/>
              <a:gd name="connsiteX9" fmla="*/ 93602 w 8229600"/>
              <a:gd name="connsiteY9" fmla="*/ 561599 h 561599"/>
              <a:gd name="connsiteX10" fmla="*/ 27415 w 8229600"/>
              <a:gd name="connsiteY10" fmla="*/ 534184 h 561599"/>
              <a:gd name="connsiteX11" fmla="*/ 0 w 8229600"/>
              <a:gd name="connsiteY11" fmla="*/ 467997 h 561599"/>
              <a:gd name="connsiteX12" fmla="*/ 0 w 8229600"/>
              <a:gd name="connsiteY12"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561599">
                <a:moveTo>
                  <a:pt x="0" y="93602"/>
                </a:moveTo>
                <a:cubicBezTo>
                  <a:pt x="0" y="68777"/>
                  <a:pt x="9862" y="44969"/>
                  <a:pt x="27415" y="27415"/>
                </a:cubicBezTo>
                <a:cubicBezTo>
                  <a:pt x="44969" y="9861"/>
                  <a:pt x="68777" y="0"/>
                  <a:pt x="93602" y="0"/>
                </a:cubicBezTo>
                <a:lnTo>
                  <a:pt x="8135998" y="0"/>
                </a:lnTo>
                <a:cubicBezTo>
                  <a:pt x="8160823" y="0"/>
                  <a:pt x="8184631" y="9862"/>
                  <a:pt x="8202185" y="27415"/>
                </a:cubicBezTo>
                <a:cubicBezTo>
                  <a:pt x="8219739" y="44969"/>
                  <a:pt x="8229600" y="68777"/>
                  <a:pt x="8229600" y="93602"/>
                </a:cubicBezTo>
                <a:lnTo>
                  <a:pt x="8229600" y="467997"/>
                </a:lnTo>
                <a:cubicBezTo>
                  <a:pt x="8229600" y="492822"/>
                  <a:pt x="8219738" y="516630"/>
                  <a:pt x="8202185" y="534184"/>
                </a:cubicBezTo>
                <a:cubicBezTo>
                  <a:pt x="8184631" y="551738"/>
                  <a:pt x="8160823" y="561599"/>
                  <a:pt x="8135998" y="561599"/>
                </a:cubicBezTo>
                <a:lnTo>
                  <a:pt x="93602" y="561599"/>
                </a:lnTo>
                <a:cubicBezTo>
                  <a:pt x="68777" y="561599"/>
                  <a:pt x="44969" y="551737"/>
                  <a:pt x="27415" y="534184"/>
                </a:cubicBezTo>
                <a:cubicBezTo>
                  <a:pt x="9861" y="516630"/>
                  <a:pt x="0" y="492822"/>
                  <a:pt x="0" y="467997"/>
                </a:cubicBezTo>
                <a:lnTo>
                  <a:pt x="0" y="93602"/>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18855" tIns="118855" rIns="118855" bIns="118855" spcCol="1270" anchor="ctr"/>
          <a:lstStyle/>
          <a:p>
            <a:pPr defTabSz="1066800">
              <a:lnSpc>
                <a:spcPct val="90000"/>
              </a:lnSpc>
              <a:spcAft>
                <a:spcPct val="35000"/>
              </a:spcAft>
              <a:defRPr/>
            </a:pPr>
            <a:r>
              <a:rPr lang="sq-AL" sz="2400" b="1" i="1" dirty="0">
                <a:solidFill>
                  <a:schemeClr val="tx1"/>
                </a:solidFill>
              </a:rPr>
              <a:t>Vlerësimi</a:t>
            </a:r>
            <a:endParaRPr lang="en-US" sz="24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220088939"/>
              </p:ext>
            </p:extLst>
          </p:nvPr>
        </p:nvGraphicFramePr>
        <p:xfrm>
          <a:off x="0" y="9144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15E057D1-2528-46E2-BC4A-774B0095DADE}" type="slidenum">
              <a:rPr lang="en-US" smtClean="0"/>
              <a:pPr>
                <a:defRPr/>
              </a:pPr>
              <a:t>58</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316454"/>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Shtrirja dhe përshtatja</a:t>
            </a:r>
            <a:r>
              <a:rPr lang="sq-AL" sz="2900" b="1" dirty="0"/>
              <a:t/>
            </a:r>
            <a:br>
              <a:rPr lang="sq-AL" sz="2900" b="1" dirty="0"/>
            </a:br>
            <a:endParaRPr lang="en-US" sz="2900" b="1" dirty="0"/>
          </a:p>
        </p:txBody>
      </p:sp>
      <p:graphicFrame>
        <p:nvGraphicFramePr>
          <p:cNvPr id="6" name="Content Placeholder 5"/>
          <p:cNvGraphicFramePr>
            <a:graphicFrameLocks noGrp="1"/>
          </p:cNvGraphicFramePr>
          <p:nvPr>
            <p:ph idx="1"/>
          </p:nvPr>
        </p:nvGraphicFramePr>
        <p:xfrm>
          <a:off x="457200" y="1600201"/>
          <a:ext cx="8229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sq-AL" noProof="1" smtClean="0"/>
              <a:t>Tetor 2019</a:t>
            </a:r>
            <a:endParaRPr lang="sq-AL" noProof="1"/>
          </a:p>
        </p:txBody>
      </p:sp>
      <p:sp>
        <p:nvSpPr>
          <p:cNvPr id="5" name="Slide Number Placeholder 4"/>
          <p:cNvSpPr>
            <a:spLocks noGrp="1"/>
          </p:cNvSpPr>
          <p:nvPr>
            <p:ph type="sldNum" sz="quarter" idx="12"/>
          </p:nvPr>
        </p:nvSpPr>
        <p:spPr/>
        <p:txBody>
          <a:bodyPr/>
          <a:lstStyle/>
          <a:p>
            <a:pPr>
              <a:defRPr/>
            </a:pPr>
            <a:fld id="{E16F58F1-739B-451F-AA9C-9DA52AB9B54F}" type="slidenum">
              <a:rPr lang="en-US" smtClean="0"/>
              <a:pPr>
                <a:defRPr/>
              </a:pPr>
              <a:t>59</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noProof="1" smtClean="0">
                <a:solidFill>
                  <a:schemeClr val="tx1"/>
                </a:solidFill>
              </a:rPr>
              <a:t>Burimet e përdorura</a:t>
            </a:r>
            <a:br>
              <a:rPr lang="sq-AL" sz="2900" b="1" noProof="1" smtClean="0">
                <a:solidFill>
                  <a:schemeClr val="tx1"/>
                </a:solidFill>
              </a:rPr>
            </a:br>
            <a:endParaRPr lang="sq-AL" sz="2900" b="1" noProof="1">
              <a:solidFill>
                <a:schemeClr val="tx1"/>
              </a:solidFill>
            </a:endParaRPr>
          </a:p>
        </p:txBody>
      </p:sp>
      <p:graphicFrame>
        <p:nvGraphicFramePr>
          <p:cNvPr id="7" name="Content Placeholder 6"/>
          <p:cNvGraphicFramePr>
            <a:graphicFrameLocks noGrp="1"/>
          </p:cNvGraphicFramePr>
          <p:nvPr>
            <p:ph idx="1"/>
          </p:nvPr>
        </p:nvGraphicFramePr>
        <p:xfrm>
          <a:off x="457200" y="1600201"/>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9249F58B-7B6A-42EA-BB17-7A91BA89A5D8}" type="slidenum">
              <a:rPr lang="en-US" smtClean="0"/>
              <a:pPr>
                <a:defRPr/>
              </a:pPr>
              <a:t>6</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smtClean="0">
                <a:solidFill>
                  <a:schemeClr val="tx1"/>
                </a:solidFill>
              </a:rPr>
              <a:t>Burim</a:t>
            </a:r>
            <a:r>
              <a:rPr lang="en-US" sz="2900" b="1" i="1" noProof="1" smtClean="0">
                <a:solidFill>
                  <a:schemeClr val="tx1"/>
                </a:solidFill>
              </a:rPr>
              <a:t>et e përdorura</a:t>
            </a:r>
            <a:r>
              <a:rPr lang="en-US" sz="2900" b="1" i="1" dirty="0" smtClean="0">
                <a:solidFill>
                  <a:schemeClr val="tx1"/>
                </a:solidFill>
              </a:rPr>
              <a:t>:</a:t>
            </a:r>
            <a:r>
              <a:rPr lang="en-US" sz="2900" b="1" dirty="0">
                <a:solidFill>
                  <a:schemeClr val="tx1"/>
                </a:solidFill>
              </a:rPr>
              <a:t/>
            </a:r>
            <a:br>
              <a:rPr lang="en-US" sz="2900" b="1" dirty="0">
                <a:solidFill>
                  <a:schemeClr val="tx1"/>
                </a:solidFill>
              </a:rPr>
            </a:br>
            <a:endParaRPr lang="en-US" sz="2900" dirty="0">
              <a:solidFill>
                <a:schemeClr val="tx1"/>
              </a:solidFill>
            </a:endParaRPr>
          </a:p>
        </p:txBody>
      </p:sp>
      <p:graphicFrame>
        <p:nvGraphicFramePr>
          <p:cNvPr id="6" name="Content Placeholder 5"/>
          <p:cNvGraphicFramePr>
            <a:graphicFrameLocks noGrp="1"/>
          </p:cNvGraphicFramePr>
          <p:nvPr>
            <p:ph idx="1"/>
          </p:nvPr>
        </p:nvGraphicFramePr>
        <p:xfrm>
          <a:off x="457200" y="1600201"/>
          <a:ext cx="8229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sq-AL" noProof="1" smtClean="0"/>
              <a:t>Tetor 2019</a:t>
            </a:r>
            <a:endParaRPr lang="sq-AL" noProof="1"/>
          </a:p>
        </p:txBody>
      </p:sp>
      <p:sp>
        <p:nvSpPr>
          <p:cNvPr id="5" name="Slide Number Placeholder 4"/>
          <p:cNvSpPr>
            <a:spLocks noGrp="1"/>
          </p:cNvSpPr>
          <p:nvPr>
            <p:ph type="sldNum" sz="quarter" idx="12"/>
          </p:nvPr>
        </p:nvSpPr>
        <p:spPr/>
        <p:txBody>
          <a:bodyPr/>
          <a:lstStyle/>
          <a:p>
            <a:pPr>
              <a:defRPr/>
            </a:pPr>
            <a:fld id="{0DB60AFD-2B1C-4010-A97B-3A559381FFB7}" type="slidenum">
              <a:rPr lang="en-US" smtClean="0"/>
              <a:pPr>
                <a:defRPr/>
              </a:pPr>
              <a:t>60</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81000" y="2442300"/>
            <a:ext cx="8305800" cy="982799"/>
          </a:xfrm>
          <a:custGeom>
            <a:avLst/>
            <a:gdLst>
              <a:gd name="connsiteX0" fmla="*/ 0 w 8305800"/>
              <a:gd name="connsiteY0" fmla="*/ 163803 h 982799"/>
              <a:gd name="connsiteX1" fmla="*/ 47977 w 8305800"/>
              <a:gd name="connsiteY1" fmla="*/ 47977 h 982799"/>
              <a:gd name="connsiteX2" fmla="*/ 163803 w 8305800"/>
              <a:gd name="connsiteY2" fmla="*/ 0 h 982799"/>
              <a:gd name="connsiteX3" fmla="*/ 8141997 w 8305800"/>
              <a:gd name="connsiteY3" fmla="*/ 0 h 982799"/>
              <a:gd name="connsiteX4" fmla="*/ 8257823 w 8305800"/>
              <a:gd name="connsiteY4" fmla="*/ 47977 h 982799"/>
              <a:gd name="connsiteX5" fmla="*/ 8305800 w 8305800"/>
              <a:gd name="connsiteY5" fmla="*/ 163803 h 982799"/>
              <a:gd name="connsiteX6" fmla="*/ 8305800 w 8305800"/>
              <a:gd name="connsiteY6" fmla="*/ 818996 h 982799"/>
              <a:gd name="connsiteX7" fmla="*/ 8257823 w 8305800"/>
              <a:gd name="connsiteY7" fmla="*/ 934822 h 982799"/>
              <a:gd name="connsiteX8" fmla="*/ 8141997 w 8305800"/>
              <a:gd name="connsiteY8" fmla="*/ 982799 h 982799"/>
              <a:gd name="connsiteX9" fmla="*/ 163803 w 8305800"/>
              <a:gd name="connsiteY9" fmla="*/ 982799 h 982799"/>
              <a:gd name="connsiteX10" fmla="*/ 47977 w 8305800"/>
              <a:gd name="connsiteY10" fmla="*/ 934822 h 982799"/>
              <a:gd name="connsiteX11" fmla="*/ 0 w 8305800"/>
              <a:gd name="connsiteY11" fmla="*/ 818996 h 982799"/>
              <a:gd name="connsiteX12" fmla="*/ 0 w 8305800"/>
              <a:gd name="connsiteY12" fmla="*/ 163803 h 98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800" h="982799">
                <a:moveTo>
                  <a:pt x="0" y="163803"/>
                </a:moveTo>
                <a:cubicBezTo>
                  <a:pt x="0" y="120360"/>
                  <a:pt x="17258" y="78696"/>
                  <a:pt x="47977" y="47977"/>
                </a:cubicBezTo>
                <a:cubicBezTo>
                  <a:pt x="78696" y="17258"/>
                  <a:pt x="120360" y="0"/>
                  <a:pt x="163803" y="0"/>
                </a:cubicBezTo>
                <a:lnTo>
                  <a:pt x="8141997" y="0"/>
                </a:lnTo>
                <a:cubicBezTo>
                  <a:pt x="8185440" y="0"/>
                  <a:pt x="8227104" y="17258"/>
                  <a:pt x="8257823" y="47977"/>
                </a:cubicBezTo>
                <a:cubicBezTo>
                  <a:pt x="8288542" y="78696"/>
                  <a:pt x="8305800" y="120360"/>
                  <a:pt x="8305800" y="163803"/>
                </a:cubicBezTo>
                <a:lnTo>
                  <a:pt x="8305800" y="818996"/>
                </a:lnTo>
                <a:cubicBezTo>
                  <a:pt x="8305800" y="862439"/>
                  <a:pt x="8288542" y="904103"/>
                  <a:pt x="8257823" y="934822"/>
                </a:cubicBezTo>
                <a:cubicBezTo>
                  <a:pt x="8227104" y="965541"/>
                  <a:pt x="8185440" y="982799"/>
                  <a:pt x="8141997" y="982799"/>
                </a:cubicBezTo>
                <a:lnTo>
                  <a:pt x="163803" y="982799"/>
                </a:lnTo>
                <a:cubicBezTo>
                  <a:pt x="120360" y="982799"/>
                  <a:pt x="78696" y="965541"/>
                  <a:pt x="47977" y="934822"/>
                </a:cubicBezTo>
                <a:cubicBezTo>
                  <a:pt x="17258" y="904103"/>
                  <a:pt x="0" y="862439"/>
                  <a:pt x="0" y="818996"/>
                </a:cubicBezTo>
                <a:lnTo>
                  <a:pt x="0" y="163803"/>
                </a:lnTo>
                <a:close/>
              </a:path>
            </a:pathLst>
          </a:custGeom>
          <a:scene3d>
            <a:camera prst="orthographicFront"/>
            <a:lightRig rig="flat" dir="t"/>
          </a:scene3d>
          <a:sp3d prstMaterial="plastic">
            <a:bevelT w="120900" h="88900"/>
            <a:bevelB w="88900" h="31750" prst="angle"/>
          </a:sp3d>
        </p:spPr>
        <p:style>
          <a:lnRef idx="1">
            <a:schemeClr val="accent4"/>
          </a:lnRef>
          <a:fillRef idx="2">
            <a:schemeClr val="accent4"/>
          </a:fillRef>
          <a:effectRef idx="1">
            <a:schemeClr val="accent4"/>
          </a:effectRef>
          <a:fontRef idx="minor">
            <a:schemeClr val="dk1"/>
          </a:fontRef>
        </p:style>
        <p:txBody>
          <a:bodyPr lIns="207996" tIns="207996" rIns="207996" bIns="207996" spcCol="1270" anchor="ctr"/>
          <a:lstStyle/>
          <a:p>
            <a:pPr defTabSz="1866900">
              <a:lnSpc>
                <a:spcPct val="90000"/>
              </a:lnSpc>
              <a:spcAft>
                <a:spcPct val="35000"/>
              </a:spcAft>
              <a:defRPr/>
            </a:pPr>
            <a:r>
              <a:rPr lang="sq-AL" sz="4200" b="1" i="1" dirty="0">
                <a:solidFill>
                  <a:schemeClr val="accent4">
                    <a:lumMod val="50000"/>
                  </a:schemeClr>
                </a:solidFill>
              </a:rPr>
              <a:t>Tema</a:t>
            </a:r>
            <a:r>
              <a:rPr lang="sq-AL" sz="4200" b="1" dirty="0">
                <a:solidFill>
                  <a:schemeClr val="accent4">
                    <a:lumMod val="50000"/>
                  </a:schemeClr>
                </a:solidFill>
              </a:rPr>
              <a:t>: Drogat e klubeve</a:t>
            </a:r>
            <a:endParaRPr lang="en-US" sz="4200" b="1" dirty="0">
              <a:solidFill>
                <a:schemeClr val="accent4">
                  <a:lumMod val="50000"/>
                </a:schemeClr>
              </a:solidFill>
            </a:endParaRPr>
          </a:p>
        </p:txBody>
      </p:sp>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2D51CCA9-8BCD-4367-B095-E6C067900117}" type="slidenum">
              <a:rPr lang="en-US" smtClean="0"/>
              <a:pPr>
                <a:defRPr/>
              </a:pPr>
              <a:t>61</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5177"/>
            <a:ext cx="8229600" cy="1141920"/>
          </a:xfrm>
          <a:custGeom>
            <a:avLst/>
            <a:gdLst>
              <a:gd name="connsiteX0" fmla="*/ 0 w 8229600"/>
              <a:gd name="connsiteY0" fmla="*/ 190324 h 1141920"/>
              <a:gd name="connsiteX1" fmla="*/ 55745 w 8229600"/>
              <a:gd name="connsiteY1" fmla="*/ 55745 h 1141920"/>
              <a:gd name="connsiteX2" fmla="*/ 190325 w 8229600"/>
              <a:gd name="connsiteY2" fmla="*/ 1 h 1141920"/>
              <a:gd name="connsiteX3" fmla="*/ 8039276 w 8229600"/>
              <a:gd name="connsiteY3" fmla="*/ 0 h 1141920"/>
              <a:gd name="connsiteX4" fmla="*/ 8173855 w 8229600"/>
              <a:gd name="connsiteY4" fmla="*/ 55745 h 1141920"/>
              <a:gd name="connsiteX5" fmla="*/ 8229599 w 8229600"/>
              <a:gd name="connsiteY5" fmla="*/ 190325 h 1141920"/>
              <a:gd name="connsiteX6" fmla="*/ 8229600 w 8229600"/>
              <a:gd name="connsiteY6" fmla="*/ 951596 h 1141920"/>
              <a:gd name="connsiteX7" fmla="*/ 8173855 w 8229600"/>
              <a:gd name="connsiteY7" fmla="*/ 1086175 h 1141920"/>
              <a:gd name="connsiteX8" fmla="*/ 8039276 w 8229600"/>
              <a:gd name="connsiteY8" fmla="*/ 1141920 h 1141920"/>
              <a:gd name="connsiteX9" fmla="*/ 190324 w 8229600"/>
              <a:gd name="connsiteY9" fmla="*/ 1141920 h 1141920"/>
              <a:gd name="connsiteX10" fmla="*/ 55745 w 8229600"/>
              <a:gd name="connsiteY10" fmla="*/ 1086175 h 1141920"/>
              <a:gd name="connsiteX11" fmla="*/ 1 w 8229600"/>
              <a:gd name="connsiteY11" fmla="*/ 951596 h 1141920"/>
              <a:gd name="connsiteX12" fmla="*/ 0 w 8229600"/>
              <a:gd name="connsiteY12" fmla="*/ 190324 h 11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41920">
                <a:moveTo>
                  <a:pt x="0" y="190324"/>
                </a:moveTo>
                <a:cubicBezTo>
                  <a:pt x="0" y="139847"/>
                  <a:pt x="20052" y="91437"/>
                  <a:pt x="55745" y="55745"/>
                </a:cubicBezTo>
                <a:cubicBezTo>
                  <a:pt x="91438" y="20052"/>
                  <a:pt x="139847" y="0"/>
                  <a:pt x="190325" y="1"/>
                </a:cubicBezTo>
                <a:lnTo>
                  <a:pt x="8039276" y="0"/>
                </a:lnTo>
                <a:cubicBezTo>
                  <a:pt x="8089753" y="0"/>
                  <a:pt x="8138163" y="20052"/>
                  <a:pt x="8173855" y="55745"/>
                </a:cubicBezTo>
                <a:cubicBezTo>
                  <a:pt x="8209548" y="91438"/>
                  <a:pt x="8229600" y="139847"/>
                  <a:pt x="8229599" y="190325"/>
                </a:cubicBezTo>
                <a:cubicBezTo>
                  <a:pt x="8229599" y="444082"/>
                  <a:pt x="8229600" y="697839"/>
                  <a:pt x="8229600" y="951596"/>
                </a:cubicBezTo>
                <a:cubicBezTo>
                  <a:pt x="8229600" y="1002073"/>
                  <a:pt x="8209548" y="1050483"/>
                  <a:pt x="8173855" y="1086175"/>
                </a:cubicBezTo>
                <a:cubicBezTo>
                  <a:pt x="8138162" y="1121868"/>
                  <a:pt x="8089753" y="1141920"/>
                  <a:pt x="8039276" y="1141920"/>
                </a:cubicBezTo>
                <a:lnTo>
                  <a:pt x="190324" y="1141920"/>
                </a:lnTo>
                <a:cubicBezTo>
                  <a:pt x="139847" y="1141920"/>
                  <a:pt x="91437" y="1121868"/>
                  <a:pt x="55745" y="1086175"/>
                </a:cubicBezTo>
                <a:cubicBezTo>
                  <a:pt x="20052" y="1050482"/>
                  <a:pt x="0" y="1002073"/>
                  <a:pt x="1" y="951596"/>
                </a:cubicBezTo>
                <a:cubicBezTo>
                  <a:pt x="1" y="697839"/>
                  <a:pt x="0" y="444081"/>
                  <a:pt x="0" y="190324"/>
                </a:cubicBez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208144" tIns="208144" rIns="208144" bIns="208144" spcCol="1270" anchor="ctr"/>
          <a:lstStyle/>
          <a:p>
            <a:pPr defTabSz="1778000">
              <a:lnSpc>
                <a:spcPct val="90000"/>
              </a:lnSpc>
              <a:spcAft>
                <a:spcPct val="35000"/>
              </a:spcAft>
              <a:defRPr/>
            </a:pPr>
            <a:r>
              <a:rPr lang="sq-AL" sz="4000" b="1" i="1" dirty="0">
                <a:solidFill>
                  <a:schemeClr val="tx1"/>
                </a:solidFill>
              </a:rPr>
              <a:t>Përmbledhje</a:t>
            </a:r>
            <a:endParaRPr lang="en-US" sz="4000" b="1" dirty="0">
              <a:solidFill>
                <a:schemeClr val="tx1"/>
              </a:solidFill>
            </a:endParaRPr>
          </a:p>
        </p:txBody>
      </p:sp>
      <p:graphicFrame>
        <p:nvGraphicFramePr>
          <p:cNvPr id="6" name="Content Placeholder 5"/>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88A880D9-D295-4169-A147-2AF923DAC679}" type="slidenum">
              <a:rPr lang="en-US" smtClean="0"/>
              <a:pPr>
                <a:defRPr/>
              </a:pPr>
              <a:t>62</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D98D9506-893E-4029-95BD-4370850190EB}" type="slidenum">
              <a:rPr lang="en-US" smtClean="0"/>
              <a:pPr>
                <a:defRPr/>
              </a:pPr>
              <a:t>63</a:t>
            </a:fld>
            <a:endParaRPr lang="en-US" dirty="0"/>
          </a:p>
        </p:txBody>
      </p:sp>
      <p:pic>
        <p:nvPicPr>
          <p:cNvPr id="79876" name="Picture 2" descr="ANd9GcTNv2qF4ASMMlLWZY2_LK9LiRFOtHRrLuiv1rSGF7pQhMBo-_w3"/>
          <p:cNvPicPr>
            <a:picLocks noChangeAspect="1" noChangeArrowheads="1"/>
          </p:cNvPicPr>
          <p:nvPr/>
        </p:nvPicPr>
        <p:blipFill>
          <a:blip r:embed="rId3" cstate="print"/>
          <a:srcRect/>
          <a:stretch>
            <a:fillRect/>
          </a:stretch>
        </p:blipFill>
        <p:spPr bwMode="auto">
          <a:xfrm>
            <a:off x="914400" y="1447800"/>
            <a:ext cx="7086600" cy="4191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wheel spokes="8"/>
    <p:sndAc>
      <p:stSnd>
        <p:snd r:embed="rId2" name="coin.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en-US" sz="2900" b="1" i="1" noProof="1" smtClean="0">
                <a:solidFill>
                  <a:schemeClr val="tx1"/>
                </a:solidFill>
              </a:rPr>
              <a:t>Rezultati i të nxënit:</a:t>
            </a:r>
            <a:r>
              <a:rPr lang="en-US" sz="2900" b="1" noProof="1" smtClean="0">
                <a:solidFill>
                  <a:schemeClr val="tx1"/>
                </a:solidFill>
              </a:rPr>
              <a:t/>
            </a:r>
            <a:br>
              <a:rPr lang="en-US" sz="2900" b="1" noProof="1" smtClean="0">
                <a:solidFill>
                  <a:schemeClr val="tx1"/>
                </a:solidFill>
              </a:rPr>
            </a:br>
            <a:endParaRPr lang="en-US" sz="2900" noProof="1">
              <a:solidFill>
                <a:schemeClr val="tx1"/>
              </a:solidFill>
            </a:endParaRPr>
          </a:p>
        </p:txBody>
      </p:sp>
      <p:graphicFrame>
        <p:nvGraphicFramePr>
          <p:cNvPr id="6" name="Content Placeholder 5"/>
          <p:cNvGraphicFramePr>
            <a:graphicFrameLocks noGrp="1"/>
          </p:cNvGraphicFramePr>
          <p:nvPr>
            <p:ph idx="1"/>
          </p:nvPr>
        </p:nvGraphicFramePr>
        <p:xfrm>
          <a:off x="457200" y="1600201"/>
          <a:ext cx="8229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E20AA2DE-548A-471A-A791-74A2A46B763F}" type="slidenum">
              <a:rPr lang="en-US" smtClean="0"/>
              <a:pPr>
                <a:defRPr/>
              </a:pPr>
              <a:t>64</a:t>
            </a:fld>
            <a:endParaRPr lang="en-US" dirty="0"/>
          </a:p>
        </p:txBody>
      </p:sp>
      <p:pic>
        <p:nvPicPr>
          <p:cNvPr id="80902" name="Picture 6" descr="ANd9GcQoeVcc8x3Loz8WFNCGWQ2_B9dmLpR9MRbZwf3yqqapIsiS0kHs5Q"/>
          <p:cNvPicPr>
            <a:picLocks noChangeAspect="1" noChangeArrowheads="1"/>
          </p:cNvPicPr>
          <p:nvPr/>
        </p:nvPicPr>
        <p:blipFill>
          <a:blip r:embed="rId8" cstate="print"/>
          <a:srcRect/>
          <a:stretch>
            <a:fillRect/>
          </a:stretch>
        </p:blipFill>
        <p:spPr bwMode="auto">
          <a:xfrm>
            <a:off x="2590800" y="3886200"/>
            <a:ext cx="4038600" cy="2396836"/>
          </a:xfrm>
          <a:prstGeom prst="rect">
            <a:avLst/>
          </a:prstGeom>
          <a:ln>
            <a:noFill/>
          </a:ln>
          <a:effectLst>
            <a:softEdge rad="112500"/>
          </a:effectLst>
        </p:spPr>
      </p:pic>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384518"/>
            <a:ext cx="8229600" cy="1029600"/>
          </a:xfrm>
          <a:custGeom>
            <a:avLst/>
            <a:gdLst>
              <a:gd name="connsiteX0" fmla="*/ 0 w 8229600"/>
              <a:gd name="connsiteY0" fmla="*/ 171603 h 1029600"/>
              <a:gd name="connsiteX1" fmla="*/ 50262 w 8229600"/>
              <a:gd name="connsiteY1" fmla="*/ 50261 h 1029600"/>
              <a:gd name="connsiteX2" fmla="*/ 171604 w 8229600"/>
              <a:gd name="connsiteY2" fmla="*/ 0 h 1029600"/>
              <a:gd name="connsiteX3" fmla="*/ 8057997 w 8229600"/>
              <a:gd name="connsiteY3" fmla="*/ 0 h 1029600"/>
              <a:gd name="connsiteX4" fmla="*/ 8179339 w 8229600"/>
              <a:gd name="connsiteY4" fmla="*/ 50262 h 1029600"/>
              <a:gd name="connsiteX5" fmla="*/ 8229600 w 8229600"/>
              <a:gd name="connsiteY5" fmla="*/ 171604 h 1029600"/>
              <a:gd name="connsiteX6" fmla="*/ 8229600 w 8229600"/>
              <a:gd name="connsiteY6" fmla="*/ 857997 h 1029600"/>
              <a:gd name="connsiteX7" fmla="*/ 8179339 w 8229600"/>
              <a:gd name="connsiteY7" fmla="*/ 979339 h 1029600"/>
              <a:gd name="connsiteX8" fmla="*/ 8057997 w 8229600"/>
              <a:gd name="connsiteY8" fmla="*/ 1029600 h 1029600"/>
              <a:gd name="connsiteX9" fmla="*/ 171603 w 8229600"/>
              <a:gd name="connsiteY9" fmla="*/ 1029600 h 1029600"/>
              <a:gd name="connsiteX10" fmla="*/ 50261 w 8229600"/>
              <a:gd name="connsiteY10" fmla="*/ 979339 h 1029600"/>
              <a:gd name="connsiteX11" fmla="*/ 0 w 8229600"/>
              <a:gd name="connsiteY11" fmla="*/ 857997 h 1029600"/>
              <a:gd name="connsiteX12" fmla="*/ 0 w 8229600"/>
              <a:gd name="connsiteY12" fmla="*/ 171603 h 10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029600">
                <a:moveTo>
                  <a:pt x="0" y="171603"/>
                </a:moveTo>
                <a:cubicBezTo>
                  <a:pt x="0" y="126091"/>
                  <a:pt x="18080" y="82443"/>
                  <a:pt x="50262" y="50261"/>
                </a:cubicBezTo>
                <a:cubicBezTo>
                  <a:pt x="82444" y="18079"/>
                  <a:pt x="126092" y="0"/>
                  <a:pt x="171604" y="0"/>
                </a:cubicBezTo>
                <a:lnTo>
                  <a:pt x="8057997" y="0"/>
                </a:lnTo>
                <a:cubicBezTo>
                  <a:pt x="8103509" y="0"/>
                  <a:pt x="8147157" y="18080"/>
                  <a:pt x="8179339" y="50262"/>
                </a:cubicBezTo>
                <a:cubicBezTo>
                  <a:pt x="8211521" y="82444"/>
                  <a:pt x="8229600" y="126092"/>
                  <a:pt x="8229600" y="171604"/>
                </a:cubicBezTo>
                <a:lnTo>
                  <a:pt x="8229600" y="857997"/>
                </a:lnTo>
                <a:cubicBezTo>
                  <a:pt x="8229600" y="903509"/>
                  <a:pt x="8211520" y="947157"/>
                  <a:pt x="8179339" y="979339"/>
                </a:cubicBezTo>
                <a:cubicBezTo>
                  <a:pt x="8147157" y="1011521"/>
                  <a:pt x="8103509" y="1029600"/>
                  <a:pt x="8057997" y="1029600"/>
                </a:cubicBezTo>
                <a:lnTo>
                  <a:pt x="171603" y="1029600"/>
                </a:lnTo>
                <a:cubicBezTo>
                  <a:pt x="126091" y="1029600"/>
                  <a:pt x="82443" y="1011520"/>
                  <a:pt x="50261" y="979339"/>
                </a:cubicBezTo>
                <a:cubicBezTo>
                  <a:pt x="18079" y="947157"/>
                  <a:pt x="0" y="903509"/>
                  <a:pt x="0" y="857997"/>
                </a:cubicBezTo>
                <a:lnTo>
                  <a:pt x="0" y="17160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217901" tIns="217901" rIns="217901" bIns="217901" spcCol="1270" anchor="ctr"/>
          <a:lstStyle/>
          <a:p>
            <a:pPr defTabSz="1955800">
              <a:lnSpc>
                <a:spcPct val="90000"/>
              </a:lnSpc>
              <a:spcAft>
                <a:spcPct val="35000"/>
              </a:spcAft>
              <a:defRPr/>
            </a:pPr>
            <a:r>
              <a:rPr lang="sq-AL" sz="4400" b="1" i="1" dirty="0">
                <a:solidFill>
                  <a:schemeClr val="tx1"/>
                </a:solidFill>
              </a:rPr>
              <a:t>Koha e vlerësuar</a:t>
            </a:r>
            <a:r>
              <a:rPr lang="en-US" sz="4400" b="1" i="1" dirty="0">
                <a:solidFill>
                  <a:schemeClr val="tx1"/>
                </a:solidFill>
              </a:rPr>
              <a:t>:</a:t>
            </a:r>
            <a:endParaRPr lang="en-US" sz="4400" b="1" dirty="0">
              <a:solidFill>
                <a:schemeClr val="tx1"/>
              </a:solidFill>
            </a:endParaRPr>
          </a:p>
        </p:txBody>
      </p:sp>
      <p:graphicFrame>
        <p:nvGraphicFramePr>
          <p:cNvPr id="6" name="Content Placeholder 5"/>
          <p:cNvGraphicFramePr>
            <a:graphicFrameLocks noGrp="1"/>
          </p:cNvGraphicFramePr>
          <p:nvPr>
            <p:ph idx="1"/>
          </p:nvPr>
        </p:nvGraphicFramePr>
        <p:xfrm>
          <a:off x="457200" y="1600201"/>
          <a:ext cx="8229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82964AA3-E275-4922-87A6-B58C7D3A4C70}" type="slidenum">
              <a:rPr lang="en-US" smtClean="0"/>
              <a:pPr>
                <a:defRPr/>
              </a:pPr>
              <a:t>65</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381899"/>
            <a:ext cx="8229600" cy="912600"/>
          </a:xfrm>
          <a:custGeom>
            <a:avLst/>
            <a:gdLst>
              <a:gd name="connsiteX0" fmla="*/ 0 w 8229600"/>
              <a:gd name="connsiteY0" fmla="*/ 152103 h 912600"/>
              <a:gd name="connsiteX1" fmla="*/ 44550 w 8229600"/>
              <a:gd name="connsiteY1" fmla="*/ 44550 h 912600"/>
              <a:gd name="connsiteX2" fmla="*/ 152103 w 8229600"/>
              <a:gd name="connsiteY2" fmla="*/ 0 h 912600"/>
              <a:gd name="connsiteX3" fmla="*/ 8077497 w 8229600"/>
              <a:gd name="connsiteY3" fmla="*/ 0 h 912600"/>
              <a:gd name="connsiteX4" fmla="*/ 8185050 w 8229600"/>
              <a:gd name="connsiteY4" fmla="*/ 44550 h 912600"/>
              <a:gd name="connsiteX5" fmla="*/ 8229600 w 8229600"/>
              <a:gd name="connsiteY5" fmla="*/ 152103 h 912600"/>
              <a:gd name="connsiteX6" fmla="*/ 8229600 w 8229600"/>
              <a:gd name="connsiteY6" fmla="*/ 760497 h 912600"/>
              <a:gd name="connsiteX7" fmla="*/ 8185050 w 8229600"/>
              <a:gd name="connsiteY7" fmla="*/ 868050 h 912600"/>
              <a:gd name="connsiteX8" fmla="*/ 8077497 w 8229600"/>
              <a:gd name="connsiteY8" fmla="*/ 912600 h 912600"/>
              <a:gd name="connsiteX9" fmla="*/ 152103 w 8229600"/>
              <a:gd name="connsiteY9" fmla="*/ 912600 h 912600"/>
              <a:gd name="connsiteX10" fmla="*/ 44550 w 8229600"/>
              <a:gd name="connsiteY10" fmla="*/ 868050 h 912600"/>
              <a:gd name="connsiteX11" fmla="*/ 0 w 8229600"/>
              <a:gd name="connsiteY11" fmla="*/ 760497 h 912600"/>
              <a:gd name="connsiteX12" fmla="*/ 0 w 8229600"/>
              <a:gd name="connsiteY12"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912600">
                <a:moveTo>
                  <a:pt x="0" y="152103"/>
                </a:moveTo>
                <a:cubicBezTo>
                  <a:pt x="0" y="111763"/>
                  <a:pt x="16025" y="73075"/>
                  <a:pt x="44550" y="44550"/>
                </a:cubicBezTo>
                <a:cubicBezTo>
                  <a:pt x="73075" y="16025"/>
                  <a:pt x="111763" y="0"/>
                  <a:pt x="152103" y="0"/>
                </a:cubicBezTo>
                <a:lnTo>
                  <a:pt x="8077497" y="0"/>
                </a:lnTo>
                <a:cubicBezTo>
                  <a:pt x="8117837" y="0"/>
                  <a:pt x="8156525" y="16025"/>
                  <a:pt x="8185050" y="44550"/>
                </a:cubicBezTo>
                <a:cubicBezTo>
                  <a:pt x="8213575" y="73075"/>
                  <a:pt x="8229600" y="111763"/>
                  <a:pt x="8229600" y="152103"/>
                </a:cubicBezTo>
                <a:lnTo>
                  <a:pt x="8229600" y="760497"/>
                </a:lnTo>
                <a:cubicBezTo>
                  <a:pt x="8229600" y="800837"/>
                  <a:pt x="8213575" y="839525"/>
                  <a:pt x="8185050" y="868050"/>
                </a:cubicBezTo>
                <a:cubicBezTo>
                  <a:pt x="8156525" y="896575"/>
                  <a:pt x="8117837" y="912600"/>
                  <a:pt x="8077497" y="912600"/>
                </a:cubicBezTo>
                <a:lnTo>
                  <a:pt x="152103" y="912600"/>
                </a:lnTo>
                <a:cubicBezTo>
                  <a:pt x="111763" y="912600"/>
                  <a:pt x="73075" y="896575"/>
                  <a:pt x="44550" y="868050"/>
                </a:cubicBezTo>
                <a:cubicBezTo>
                  <a:pt x="16025" y="839525"/>
                  <a:pt x="0" y="800837"/>
                  <a:pt x="0" y="760497"/>
                </a:cubicBezTo>
                <a:lnTo>
                  <a:pt x="0" y="15210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93139" tIns="193139" rIns="193139" bIns="193139" spcCol="1270" anchor="ctr"/>
          <a:lstStyle/>
          <a:p>
            <a:pPr defTabSz="1733550">
              <a:lnSpc>
                <a:spcPct val="90000"/>
              </a:lnSpc>
              <a:spcAft>
                <a:spcPct val="35000"/>
              </a:spcAft>
              <a:defRPr/>
            </a:pPr>
            <a:r>
              <a:rPr lang="it-IT" sz="3900" b="1" i="1" dirty="0">
                <a:solidFill>
                  <a:schemeClr val="tx1"/>
                </a:solidFill>
              </a:rPr>
              <a:t>Materialet e nevojshme:</a:t>
            </a:r>
            <a:endParaRPr lang="en-US" sz="3900" b="1" dirty="0">
              <a:solidFill>
                <a:schemeClr val="tx1"/>
              </a:solidFill>
            </a:endParaRPr>
          </a:p>
        </p:txBody>
      </p:sp>
      <p:graphicFrame>
        <p:nvGraphicFramePr>
          <p:cNvPr id="6" name="Content Placeholder 5"/>
          <p:cNvGraphicFramePr>
            <a:graphicFrameLocks noGrp="1"/>
          </p:cNvGraphicFramePr>
          <p:nvPr>
            <p:ph idx="1"/>
          </p:nvPr>
        </p:nvGraphicFramePr>
        <p:xfrm>
          <a:off x="457200" y="1600200"/>
          <a:ext cx="7467600" cy="312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9B0F0A17-4EA5-49E5-ABE4-A25E5381AA98}" type="slidenum">
              <a:rPr lang="en-US" smtClean="0"/>
              <a:pPr>
                <a:defRPr/>
              </a:pPr>
              <a:t>66</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78258"/>
            <a:ext cx="8229600" cy="861120"/>
          </a:xfrm>
          <a:custGeom>
            <a:avLst/>
            <a:gdLst>
              <a:gd name="connsiteX0" fmla="*/ 0 w 8229600"/>
              <a:gd name="connsiteY0" fmla="*/ 143523 h 861120"/>
              <a:gd name="connsiteX1" fmla="*/ 42037 w 8229600"/>
              <a:gd name="connsiteY1" fmla="*/ 42037 h 861120"/>
              <a:gd name="connsiteX2" fmla="*/ 143523 w 8229600"/>
              <a:gd name="connsiteY2" fmla="*/ 0 h 861120"/>
              <a:gd name="connsiteX3" fmla="*/ 8086077 w 8229600"/>
              <a:gd name="connsiteY3" fmla="*/ 0 h 861120"/>
              <a:gd name="connsiteX4" fmla="*/ 8187563 w 8229600"/>
              <a:gd name="connsiteY4" fmla="*/ 42037 h 861120"/>
              <a:gd name="connsiteX5" fmla="*/ 8229600 w 8229600"/>
              <a:gd name="connsiteY5" fmla="*/ 143523 h 861120"/>
              <a:gd name="connsiteX6" fmla="*/ 8229600 w 8229600"/>
              <a:gd name="connsiteY6" fmla="*/ 717597 h 861120"/>
              <a:gd name="connsiteX7" fmla="*/ 8187563 w 8229600"/>
              <a:gd name="connsiteY7" fmla="*/ 819083 h 861120"/>
              <a:gd name="connsiteX8" fmla="*/ 8086077 w 8229600"/>
              <a:gd name="connsiteY8" fmla="*/ 861120 h 861120"/>
              <a:gd name="connsiteX9" fmla="*/ 143523 w 8229600"/>
              <a:gd name="connsiteY9" fmla="*/ 861120 h 861120"/>
              <a:gd name="connsiteX10" fmla="*/ 42037 w 8229600"/>
              <a:gd name="connsiteY10" fmla="*/ 819083 h 861120"/>
              <a:gd name="connsiteX11" fmla="*/ 0 w 8229600"/>
              <a:gd name="connsiteY11" fmla="*/ 717597 h 861120"/>
              <a:gd name="connsiteX12" fmla="*/ 0 w 8229600"/>
              <a:gd name="connsiteY12" fmla="*/ 143523 h 86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861120">
                <a:moveTo>
                  <a:pt x="0" y="143523"/>
                </a:moveTo>
                <a:cubicBezTo>
                  <a:pt x="0" y="105458"/>
                  <a:pt x="15121" y="68953"/>
                  <a:pt x="42037" y="42037"/>
                </a:cubicBezTo>
                <a:cubicBezTo>
                  <a:pt x="68953" y="15121"/>
                  <a:pt x="105459" y="0"/>
                  <a:pt x="143523" y="0"/>
                </a:cubicBezTo>
                <a:lnTo>
                  <a:pt x="8086077" y="0"/>
                </a:lnTo>
                <a:cubicBezTo>
                  <a:pt x="8124142" y="0"/>
                  <a:pt x="8160647" y="15121"/>
                  <a:pt x="8187563" y="42037"/>
                </a:cubicBezTo>
                <a:cubicBezTo>
                  <a:pt x="8214479" y="68953"/>
                  <a:pt x="8229600" y="105459"/>
                  <a:pt x="8229600" y="143523"/>
                </a:cubicBezTo>
                <a:lnTo>
                  <a:pt x="8229600" y="717597"/>
                </a:lnTo>
                <a:cubicBezTo>
                  <a:pt x="8229600" y="755662"/>
                  <a:pt x="8214479" y="792167"/>
                  <a:pt x="8187563" y="819083"/>
                </a:cubicBezTo>
                <a:cubicBezTo>
                  <a:pt x="8160647" y="845999"/>
                  <a:pt x="8124142" y="861120"/>
                  <a:pt x="8086077" y="861120"/>
                </a:cubicBezTo>
                <a:lnTo>
                  <a:pt x="143523" y="861120"/>
                </a:lnTo>
                <a:cubicBezTo>
                  <a:pt x="105458" y="861120"/>
                  <a:pt x="68953" y="845999"/>
                  <a:pt x="42037" y="819083"/>
                </a:cubicBezTo>
                <a:cubicBezTo>
                  <a:pt x="15121" y="792167"/>
                  <a:pt x="0" y="755662"/>
                  <a:pt x="0" y="717597"/>
                </a:cubicBezTo>
                <a:lnTo>
                  <a:pt x="0" y="143523"/>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48716" tIns="148716" rIns="148716" bIns="148716" spcCol="1270" anchor="ctr"/>
          <a:lstStyle/>
          <a:p>
            <a:pPr defTabSz="1244600">
              <a:lnSpc>
                <a:spcPct val="90000"/>
              </a:lnSpc>
              <a:spcAft>
                <a:spcPct val="35000"/>
              </a:spcAft>
              <a:defRPr/>
            </a:pPr>
            <a:r>
              <a:rPr lang="sq-AL" sz="2800" b="1" i="1" dirty="0">
                <a:solidFill>
                  <a:schemeClr val="tx1"/>
                </a:solidFill>
              </a:rPr>
              <a:t>Përgatitja</a:t>
            </a:r>
            <a:endParaRPr lang="en-US" sz="2800" b="1" dirty="0">
              <a:solidFill>
                <a:schemeClr val="tx1"/>
              </a:solidFill>
            </a:endParaRPr>
          </a:p>
        </p:txBody>
      </p:sp>
      <p:graphicFrame>
        <p:nvGraphicFramePr>
          <p:cNvPr id="6" name="Content Placeholder 5"/>
          <p:cNvGraphicFramePr>
            <a:graphicFrameLocks noGrp="1"/>
          </p:cNvGraphicFramePr>
          <p:nvPr>
            <p:ph idx="1"/>
          </p:nvPr>
        </p:nvGraphicFramePr>
        <p:xfrm>
          <a:off x="457200" y="1600201"/>
          <a:ext cx="8153400" cy="228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8C111C40-47EC-4F50-B6A6-F87B54E32496}" type="slidenum">
              <a:rPr lang="en-US" smtClean="0"/>
              <a:pPr>
                <a:defRPr/>
              </a:pPr>
              <a:t>67</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838200" y="315150"/>
            <a:ext cx="7848600" cy="1579500"/>
          </a:xfrm>
          <a:custGeom>
            <a:avLst/>
            <a:gdLst>
              <a:gd name="connsiteX0" fmla="*/ 0 w 7848600"/>
              <a:gd name="connsiteY0" fmla="*/ 263255 h 1579500"/>
              <a:gd name="connsiteX1" fmla="*/ 77106 w 7848600"/>
              <a:gd name="connsiteY1" fmla="*/ 77106 h 1579500"/>
              <a:gd name="connsiteX2" fmla="*/ 263256 w 7848600"/>
              <a:gd name="connsiteY2" fmla="*/ 1 h 1579500"/>
              <a:gd name="connsiteX3" fmla="*/ 7585345 w 7848600"/>
              <a:gd name="connsiteY3" fmla="*/ 0 h 1579500"/>
              <a:gd name="connsiteX4" fmla="*/ 7771494 w 7848600"/>
              <a:gd name="connsiteY4" fmla="*/ 77106 h 1579500"/>
              <a:gd name="connsiteX5" fmla="*/ 7848599 w 7848600"/>
              <a:gd name="connsiteY5" fmla="*/ 263256 h 1579500"/>
              <a:gd name="connsiteX6" fmla="*/ 7848600 w 7848600"/>
              <a:gd name="connsiteY6" fmla="*/ 1316245 h 1579500"/>
              <a:gd name="connsiteX7" fmla="*/ 7771494 w 7848600"/>
              <a:gd name="connsiteY7" fmla="*/ 1502394 h 1579500"/>
              <a:gd name="connsiteX8" fmla="*/ 7585345 w 7848600"/>
              <a:gd name="connsiteY8" fmla="*/ 1579500 h 1579500"/>
              <a:gd name="connsiteX9" fmla="*/ 263255 w 7848600"/>
              <a:gd name="connsiteY9" fmla="*/ 1579500 h 1579500"/>
              <a:gd name="connsiteX10" fmla="*/ 77106 w 7848600"/>
              <a:gd name="connsiteY10" fmla="*/ 1502394 h 1579500"/>
              <a:gd name="connsiteX11" fmla="*/ 1 w 7848600"/>
              <a:gd name="connsiteY11" fmla="*/ 1316244 h 1579500"/>
              <a:gd name="connsiteX12" fmla="*/ 0 w 7848600"/>
              <a:gd name="connsiteY12" fmla="*/ 263255 h 15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48600" h="1579500">
                <a:moveTo>
                  <a:pt x="0" y="263255"/>
                </a:moveTo>
                <a:cubicBezTo>
                  <a:pt x="0" y="193435"/>
                  <a:pt x="27736" y="126475"/>
                  <a:pt x="77106" y="77106"/>
                </a:cubicBezTo>
                <a:cubicBezTo>
                  <a:pt x="126476" y="27736"/>
                  <a:pt x="193436" y="1"/>
                  <a:pt x="263256" y="1"/>
                </a:cubicBezTo>
                <a:lnTo>
                  <a:pt x="7585345" y="0"/>
                </a:lnTo>
                <a:cubicBezTo>
                  <a:pt x="7655165" y="0"/>
                  <a:pt x="7722125" y="27736"/>
                  <a:pt x="7771494" y="77106"/>
                </a:cubicBezTo>
                <a:cubicBezTo>
                  <a:pt x="7820864" y="126476"/>
                  <a:pt x="7848599" y="193436"/>
                  <a:pt x="7848599" y="263256"/>
                </a:cubicBezTo>
                <a:cubicBezTo>
                  <a:pt x="7848599" y="614252"/>
                  <a:pt x="7848600" y="965249"/>
                  <a:pt x="7848600" y="1316245"/>
                </a:cubicBezTo>
                <a:cubicBezTo>
                  <a:pt x="7848600" y="1386065"/>
                  <a:pt x="7820864" y="1453025"/>
                  <a:pt x="7771494" y="1502394"/>
                </a:cubicBezTo>
                <a:cubicBezTo>
                  <a:pt x="7722124" y="1551764"/>
                  <a:pt x="7655164" y="1579500"/>
                  <a:pt x="7585345" y="1579500"/>
                </a:cubicBezTo>
                <a:lnTo>
                  <a:pt x="263255" y="1579500"/>
                </a:lnTo>
                <a:cubicBezTo>
                  <a:pt x="193435" y="1579500"/>
                  <a:pt x="126475" y="1551764"/>
                  <a:pt x="77106" y="1502394"/>
                </a:cubicBezTo>
                <a:cubicBezTo>
                  <a:pt x="27736" y="1453024"/>
                  <a:pt x="0" y="1386064"/>
                  <a:pt x="1" y="1316244"/>
                </a:cubicBezTo>
                <a:cubicBezTo>
                  <a:pt x="1" y="965248"/>
                  <a:pt x="0" y="614251"/>
                  <a:pt x="0" y="263255"/>
                </a:cubicBez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91405" tIns="191405" rIns="191405" bIns="191405" spcCol="1270" anchor="ctr"/>
          <a:lstStyle/>
          <a:p>
            <a:pPr defTabSz="1333500">
              <a:lnSpc>
                <a:spcPct val="90000"/>
              </a:lnSpc>
              <a:spcAft>
                <a:spcPct val="35000"/>
              </a:spcAft>
              <a:defRPr/>
            </a:pPr>
            <a:r>
              <a:rPr lang="sq-AL" sz="3000" b="1" u="sng" dirty="0">
                <a:solidFill>
                  <a:schemeClr val="tx1"/>
                </a:solidFill>
              </a:rPr>
              <a:t>Ora e parë</a:t>
            </a:r>
            <a:r>
              <a:rPr lang="en-US" sz="3000" b="1" dirty="0">
                <a:solidFill>
                  <a:schemeClr val="tx1"/>
                </a:solidFill>
              </a:rPr>
              <a:t/>
            </a:r>
            <a:br>
              <a:rPr lang="en-US" sz="3000" b="1" dirty="0">
                <a:solidFill>
                  <a:schemeClr val="tx1"/>
                </a:solidFill>
              </a:rPr>
            </a:br>
            <a:r>
              <a:rPr lang="sq-AL" sz="3000" b="1" i="1" dirty="0">
                <a:solidFill>
                  <a:schemeClr val="tx1"/>
                </a:solidFill>
              </a:rPr>
              <a:t>Diskutim(15 minuta)</a:t>
            </a:r>
            <a:r>
              <a:rPr lang="sq-AL" sz="3000" b="1" dirty="0">
                <a:solidFill>
                  <a:schemeClr val="tx1"/>
                </a:solidFill>
              </a:rPr>
              <a:t> </a:t>
            </a:r>
            <a:r>
              <a:rPr lang="sq-AL" sz="3000" b="1" i="1" dirty="0">
                <a:solidFill>
                  <a:schemeClr val="tx1"/>
                </a:solidFill>
              </a:rPr>
              <a:t>:</a:t>
            </a:r>
            <a:r>
              <a:rPr lang="en-US" sz="3000" b="1" dirty="0">
                <a:solidFill>
                  <a:schemeClr val="tx1"/>
                </a:solidFill>
              </a:rPr>
              <a:t/>
            </a:r>
            <a:br>
              <a:rPr lang="en-US" sz="3000" b="1" dirty="0">
                <a:solidFill>
                  <a:schemeClr val="tx1"/>
                </a:solidFill>
              </a:rPr>
            </a:br>
            <a:endParaRPr lang="en-US" sz="3000" dirty="0">
              <a:solidFill>
                <a:schemeClr val="tx1"/>
              </a:solidFill>
            </a:endParaRPr>
          </a:p>
        </p:txBody>
      </p:sp>
      <p:graphicFrame>
        <p:nvGraphicFramePr>
          <p:cNvPr id="6" name="Content Placeholder 5"/>
          <p:cNvGraphicFramePr>
            <a:graphicFrameLocks noGrp="1"/>
          </p:cNvGraphicFramePr>
          <p:nvPr>
            <p:ph idx="1"/>
          </p:nvPr>
        </p:nvGraphicFramePr>
        <p:xfrm>
          <a:off x="228600" y="2133600"/>
          <a:ext cx="87630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B3E4CB93-BB0D-452D-B53C-C5C6EA0F41CB}" type="slidenum">
              <a:rPr lang="en-US" smtClean="0"/>
              <a:pPr>
                <a:defRPr/>
              </a:pPr>
              <a:t>68</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81BCEBEC-ED3E-46D1-B1F8-B575D813908B}" type="slidenum">
              <a:rPr lang="en-US" smtClean="0"/>
              <a:pPr>
                <a:defRPr/>
              </a:pPr>
              <a:t>69</a:t>
            </a:fld>
            <a:endParaRPr lang="en-US" dirty="0"/>
          </a:p>
        </p:txBody>
      </p:sp>
      <p:sp>
        <p:nvSpPr>
          <p:cNvPr id="86021" name="Rectangle 5"/>
          <p:cNvSpPr>
            <a:spLocks noChangeArrowheads="1"/>
          </p:cNvSpPr>
          <p:nvPr/>
        </p:nvSpPr>
        <p:spPr bwMode="auto">
          <a:xfrm>
            <a:off x="3276600" y="762000"/>
            <a:ext cx="3276600" cy="1077218"/>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sq-AL" sz="3200" b="1" dirty="0">
                <a:solidFill>
                  <a:schemeClr val="tx1"/>
                </a:solidFill>
                <a:latin typeface="Chiller" pitchFamily="82" charset="0"/>
                <a:cs typeface="Times New Roman" pitchFamily="18" charset="0"/>
              </a:rPr>
              <a:t>DROGA</a:t>
            </a:r>
            <a:r>
              <a:rPr lang="it-IT" sz="3200" b="1" dirty="0">
                <a:solidFill>
                  <a:schemeClr val="tx1"/>
                </a:solidFill>
                <a:latin typeface="Chiller" pitchFamily="82" charset="0"/>
                <a:cs typeface="Times New Roman" pitchFamily="18" charset="0"/>
              </a:rPr>
              <a:t>T E</a:t>
            </a:r>
            <a:r>
              <a:rPr lang="sq-AL" sz="3200" b="1" dirty="0">
                <a:solidFill>
                  <a:schemeClr val="tx1"/>
                </a:solidFill>
                <a:latin typeface="Chiller" pitchFamily="82" charset="0"/>
                <a:cs typeface="Times New Roman" pitchFamily="18" charset="0"/>
              </a:rPr>
              <a:t> KLUBIT</a:t>
            </a:r>
            <a:r>
              <a:rPr lang="sq-AL" sz="3200" dirty="0">
                <a:solidFill>
                  <a:srgbClr val="000099"/>
                </a:solidFill>
                <a:cs typeface="Times New Roman" pitchFamily="18" charset="0"/>
              </a:rPr>
              <a:t/>
            </a:r>
            <a:br>
              <a:rPr lang="sq-AL" sz="3200" dirty="0">
                <a:solidFill>
                  <a:srgbClr val="000099"/>
                </a:solidFill>
                <a:cs typeface="Times New Roman" pitchFamily="18" charset="0"/>
              </a:rPr>
            </a:br>
            <a:endParaRPr lang="sq-AL" sz="3200" dirty="0">
              <a:solidFill>
                <a:srgbClr val="FFFFFF"/>
              </a:solidFill>
            </a:endParaRPr>
          </a:p>
        </p:txBody>
      </p:sp>
      <p:pic>
        <p:nvPicPr>
          <p:cNvPr id="86026" name="Picture 10" descr="http://t0.gstatic.com/images?q=tbn:ANd9GcSRhc-a2m8oD4YZ962AVLROsuNR5FUhwiVxfchS_LfLKr6RM3ZT-w"/>
          <p:cNvPicPr>
            <a:picLocks noChangeAspect="1" noChangeArrowheads="1"/>
          </p:cNvPicPr>
          <p:nvPr/>
        </p:nvPicPr>
        <p:blipFill>
          <a:blip r:embed="rId3" cstate="print"/>
          <a:srcRect/>
          <a:stretch>
            <a:fillRect/>
          </a:stretch>
        </p:blipFill>
        <p:spPr bwMode="auto">
          <a:xfrm>
            <a:off x="1295400" y="1420091"/>
            <a:ext cx="2209800" cy="20089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5" name="Picture 7" descr="http://t0.gstatic.com/images?q=tbn:ANd9GcTE9x7ZzVct8SrCfrhr5H6scthFW4EBVSizOgCJExl1IrilS2p-vg"/>
          <p:cNvPicPr>
            <a:picLocks noChangeAspect="1" noChangeArrowheads="1"/>
          </p:cNvPicPr>
          <p:nvPr/>
        </p:nvPicPr>
        <p:blipFill>
          <a:blip r:embed="rId4" cstate="print"/>
          <a:srcRect/>
          <a:stretch>
            <a:fillRect/>
          </a:stretch>
        </p:blipFill>
        <p:spPr bwMode="auto">
          <a:xfrm>
            <a:off x="3599411" y="1447800"/>
            <a:ext cx="2287039" cy="20288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4" name="Picture 16" descr="http://t1.gstatic.com/images?q=tbn:ANd9GcTLEli44frqhuQj3368gwooYmQVmKqW6PBNzkH6mzlWji3lH5MO"/>
          <p:cNvPicPr>
            <a:picLocks noChangeAspect="1" noChangeArrowheads="1"/>
          </p:cNvPicPr>
          <p:nvPr/>
        </p:nvPicPr>
        <p:blipFill>
          <a:blip r:embed="rId5" cstate="print"/>
          <a:srcRect/>
          <a:stretch>
            <a:fillRect/>
          </a:stretch>
        </p:blipFill>
        <p:spPr bwMode="auto">
          <a:xfrm>
            <a:off x="5982855" y="1524000"/>
            <a:ext cx="2018145" cy="1952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3" name="Picture 22" descr="http://t0.gstatic.com/images?q=tbn:ANd9GcS-97LBWOca24fRkRc5DL5tAdTkO2CGky1I7FN2Wlra94R9W_-MvQ"/>
          <p:cNvPicPr>
            <a:picLocks noChangeAspect="1" noChangeArrowheads="1"/>
          </p:cNvPicPr>
          <p:nvPr/>
        </p:nvPicPr>
        <p:blipFill>
          <a:blip r:embed="rId6" cstate="print"/>
          <a:srcRect/>
          <a:stretch>
            <a:fillRect/>
          </a:stretch>
        </p:blipFill>
        <p:spPr bwMode="auto">
          <a:xfrm>
            <a:off x="5257800" y="3733800"/>
            <a:ext cx="2455653" cy="2362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6022" name="Picture 25" descr="http://t0.gstatic.com/images?q=tbn:ANd9GcTkf8meb77EWGHTMmXWpeU_RRz-KKG5xHdTLdo2pPPZindwTAtf7Q"/>
          <p:cNvPicPr>
            <a:picLocks noChangeAspect="1" noChangeArrowheads="1"/>
          </p:cNvPicPr>
          <p:nvPr/>
        </p:nvPicPr>
        <p:blipFill>
          <a:blip r:embed="rId7" cstate="print"/>
          <a:srcRect/>
          <a:stretch>
            <a:fillRect/>
          </a:stretch>
        </p:blipFill>
        <p:spPr bwMode="auto">
          <a:xfrm>
            <a:off x="2590800" y="3733800"/>
            <a:ext cx="2219325" cy="23948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705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87051" name="Rectangle 12"/>
          <p:cNvSpPr>
            <a:spLocks noChangeArrowheads="1"/>
          </p:cNvSpPr>
          <p:nvPr/>
        </p:nvSpPr>
        <p:spPr bwMode="auto">
          <a:xfrm>
            <a:off x="0" y="5124450"/>
            <a:ext cx="9144000" cy="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transition spd="med">
    <p:wheel spokes="8"/>
    <p:sndAc>
      <p:stSnd>
        <p:snd r:embed="rId2" name="coin.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E62CEB0D-C327-4246-98F5-E6585C047F46}" type="slidenum">
              <a:rPr lang="en-US" smtClean="0"/>
              <a:pPr>
                <a:defRPr/>
              </a:pPr>
              <a:t>7</a:t>
            </a:fld>
            <a:endParaRPr lang="en-US" dirty="0"/>
          </a:p>
        </p:txBody>
      </p:sp>
      <p:graphicFrame>
        <p:nvGraphicFramePr>
          <p:cNvPr id="7" name="Diagram 6"/>
          <p:cNvGraphicFramePr/>
          <p:nvPr/>
        </p:nvGraphicFramePr>
        <p:xfrm>
          <a:off x="381000" y="6096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200590292"/>
              </p:ext>
            </p:extLst>
          </p:nvPr>
        </p:nvGraphicFramePr>
        <p:xfrm>
          <a:off x="609600" y="1219201"/>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quarter" idx="10"/>
          </p:nvPr>
        </p:nvSpPr>
        <p:spPr/>
        <p:txBody>
          <a:bodyPr/>
          <a:lstStyle/>
          <a:p>
            <a:pPr>
              <a:defRPr/>
            </a:pPr>
            <a:r>
              <a:rPr lang="en-US" noProof="1" smtClean="0"/>
              <a:t>Tetor 2019</a:t>
            </a:r>
            <a:endParaRPr lang="en-US" noProof="1"/>
          </a:p>
        </p:txBody>
      </p:sp>
      <p:sp>
        <p:nvSpPr>
          <p:cNvPr id="4" name="Slide Number Placeholder 3"/>
          <p:cNvSpPr>
            <a:spLocks noGrp="1"/>
          </p:cNvSpPr>
          <p:nvPr>
            <p:ph type="sldNum" sz="quarter" idx="12"/>
          </p:nvPr>
        </p:nvSpPr>
        <p:spPr/>
        <p:txBody>
          <a:bodyPr/>
          <a:lstStyle/>
          <a:p>
            <a:pPr>
              <a:defRPr/>
            </a:pPr>
            <a:fld id="{AC9E9A64-9A1A-4153-BBE9-9873A44AEAE2}" type="slidenum">
              <a:rPr lang="en-US" smtClean="0"/>
              <a:pPr>
                <a:defRPr/>
              </a:pPr>
              <a:t>70</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noProof="1" smtClean="0"/>
              <a:t>Tetor </a:t>
            </a:r>
            <a:r>
              <a:rPr lang="en-US" dirty="0" smtClean="0"/>
              <a:t>2019</a:t>
            </a:r>
            <a:endParaRPr lang="en-US" dirty="0"/>
          </a:p>
        </p:txBody>
      </p:sp>
      <p:sp>
        <p:nvSpPr>
          <p:cNvPr id="3" name="Slide Number Placeholder 2"/>
          <p:cNvSpPr>
            <a:spLocks noGrp="1"/>
          </p:cNvSpPr>
          <p:nvPr>
            <p:ph type="sldNum" sz="quarter" idx="12"/>
          </p:nvPr>
        </p:nvSpPr>
        <p:spPr/>
        <p:txBody>
          <a:bodyPr/>
          <a:lstStyle/>
          <a:p>
            <a:pPr>
              <a:defRPr/>
            </a:pPr>
            <a:fld id="{BB0E9162-634F-428F-985A-57F68ED4B20A}" type="slidenum">
              <a:rPr lang="en-US" smtClean="0"/>
              <a:pPr>
                <a:defRPr/>
              </a:pPr>
              <a:t>71</a:t>
            </a:fld>
            <a:endParaRPr lang="en-US" dirty="0"/>
          </a:p>
        </p:txBody>
      </p:sp>
      <p:graphicFrame>
        <p:nvGraphicFramePr>
          <p:cNvPr id="5" name="Diagram 4"/>
          <p:cNvGraphicFramePr/>
          <p:nvPr/>
        </p:nvGraphicFramePr>
        <p:xfrm>
          <a:off x="685800" y="10668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Hulumtime(30 minuta): </a:t>
            </a:r>
            <a:r>
              <a:rPr lang="en-US" sz="2900" b="1" dirty="0">
                <a:solidFill>
                  <a:schemeClr val="tx1"/>
                </a:solidFill>
              </a:rPr>
              <a:t/>
            </a:r>
            <a:br>
              <a:rPr lang="en-US" sz="2900" b="1" dirty="0">
                <a:solidFill>
                  <a:schemeClr val="tx1"/>
                </a:solidFill>
              </a:rPr>
            </a:br>
            <a:endParaRPr lang="en-US" sz="2900" b="1" dirty="0">
              <a:solidFill>
                <a:schemeClr val="tx1"/>
              </a:solidFill>
            </a:endParaRPr>
          </a:p>
        </p:txBody>
      </p:sp>
      <p:graphicFrame>
        <p:nvGraphicFramePr>
          <p:cNvPr id="6" name="Content Placeholder 5"/>
          <p:cNvGraphicFramePr>
            <a:graphicFrameLocks noGrp="1"/>
          </p:cNvGraphicFramePr>
          <p:nvPr>
            <p:ph idx="1"/>
          </p:nvPr>
        </p:nvGraphicFramePr>
        <p:xfrm>
          <a:off x="457200" y="1600201"/>
          <a:ext cx="8153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dirty="0" smtClean="0"/>
              <a:t>Tetor 2019</a:t>
            </a:r>
            <a:endParaRPr lang="en-US" dirty="0"/>
          </a:p>
        </p:txBody>
      </p:sp>
      <p:sp>
        <p:nvSpPr>
          <p:cNvPr id="5" name="Slide Number Placeholder 4"/>
          <p:cNvSpPr>
            <a:spLocks noGrp="1"/>
          </p:cNvSpPr>
          <p:nvPr>
            <p:ph type="sldNum" sz="quarter" idx="12"/>
          </p:nvPr>
        </p:nvSpPr>
        <p:spPr/>
        <p:txBody>
          <a:bodyPr/>
          <a:lstStyle/>
          <a:p>
            <a:pPr>
              <a:defRPr/>
            </a:pPr>
            <a:fld id="{FFD2B706-C0B6-41FA-B326-2B4FEF9DEBDF}" type="slidenum">
              <a:rPr lang="en-US" smtClean="0"/>
              <a:pPr>
                <a:defRPr/>
              </a:pPr>
              <a:t>72</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286292"/>
            <a:ext cx="8229600" cy="1119690"/>
          </a:xfrm>
          <a:custGeom>
            <a:avLst/>
            <a:gdLst>
              <a:gd name="connsiteX0" fmla="*/ 0 w 8229600"/>
              <a:gd name="connsiteY0" fmla="*/ 186619 h 1119690"/>
              <a:gd name="connsiteX1" fmla="*/ 54660 w 8229600"/>
              <a:gd name="connsiteY1" fmla="*/ 54659 h 1119690"/>
              <a:gd name="connsiteX2" fmla="*/ 186620 w 8229600"/>
              <a:gd name="connsiteY2" fmla="*/ 0 h 1119690"/>
              <a:gd name="connsiteX3" fmla="*/ 8042981 w 8229600"/>
              <a:gd name="connsiteY3" fmla="*/ 0 h 1119690"/>
              <a:gd name="connsiteX4" fmla="*/ 8174941 w 8229600"/>
              <a:gd name="connsiteY4" fmla="*/ 54660 h 1119690"/>
              <a:gd name="connsiteX5" fmla="*/ 8229600 w 8229600"/>
              <a:gd name="connsiteY5" fmla="*/ 186620 h 1119690"/>
              <a:gd name="connsiteX6" fmla="*/ 8229600 w 8229600"/>
              <a:gd name="connsiteY6" fmla="*/ 933071 h 1119690"/>
              <a:gd name="connsiteX7" fmla="*/ 8174941 w 8229600"/>
              <a:gd name="connsiteY7" fmla="*/ 1065031 h 1119690"/>
              <a:gd name="connsiteX8" fmla="*/ 8042981 w 8229600"/>
              <a:gd name="connsiteY8" fmla="*/ 1119690 h 1119690"/>
              <a:gd name="connsiteX9" fmla="*/ 186619 w 8229600"/>
              <a:gd name="connsiteY9" fmla="*/ 1119690 h 1119690"/>
              <a:gd name="connsiteX10" fmla="*/ 54659 w 8229600"/>
              <a:gd name="connsiteY10" fmla="*/ 1065030 h 1119690"/>
              <a:gd name="connsiteX11" fmla="*/ 0 w 8229600"/>
              <a:gd name="connsiteY11" fmla="*/ 933070 h 1119690"/>
              <a:gd name="connsiteX12" fmla="*/ 0 w 8229600"/>
              <a:gd name="connsiteY12"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119690">
                <a:moveTo>
                  <a:pt x="0" y="186619"/>
                </a:moveTo>
                <a:cubicBezTo>
                  <a:pt x="0" y="137125"/>
                  <a:pt x="19662" y="89657"/>
                  <a:pt x="54660" y="54659"/>
                </a:cubicBezTo>
                <a:cubicBezTo>
                  <a:pt x="89658" y="19661"/>
                  <a:pt x="137125" y="0"/>
                  <a:pt x="186620" y="0"/>
                </a:cubicBezTo>
                <a:lnTo>
                  <a:pt x="8042981" y="0"/>
                </a:lnTo>
                <a:cubicBezTo>
                  <a:pt x="8092475" y="0"/>
                  <a:pt x="8139943" y="19662"/>
                  <a:pt x="8174941" y="54660"/>
                </a:cubicBezTo>
                <a:cubicBezTo>
                  <a:pt x="8209939" y="89658"/>
                  <a:pt x="8229600" y="137125"/>
                  <a:pt x="8229600" y="186620"/>
                </a:cubicBezTo>
                <a:lnTo>
                  <a:pt x="8229600" y="933071"/>
                </a:lnTo>
                <a:cubicBezTo>
                  <a:pt x="8229600" y="982565"/>
                  <a:pt x="8209938" y="1030033"/>
                  <a:pt x="8174941" y="1065031"/>
                </a:cubicBezTo>
                <a:cubicBezTo>
                  <a:pt x="8139943" y="1100029"/>
                  <a:pt x="8092476" y="1119690"/>
                  <a:pt x="8042981" y="1119690"/>
                </a:cubicBezTo>
                <a:lnTo>
                  <a:pt x="186619" y="1119690"/>
                </a:lnTo>
                <a:cubicBezTo>
                  <a:pt x="137125" y="1119690"/>
                  <a:pt x="89657" y="1100028"/>
                  <a:pt x="54659" y="1065030"/>
                </a:cubicBezTo>
                <a:cubicBezTo>
                  <a:pt x="19661" y="1030032"/>
                  <a:pt x="0" y="982565"/>
                  <a:pt x="0" y="933070"/>
                </a:cubicBezTo>
                <a:lnTo>
                  <a:pt x="0" y="186619"/>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defTabSz="1289050">
              <a:lnSpc>
                <a:spcPct val="90000"/>
              </a:lnSpc>
              <a:spcAft>
                <a:spcPct val="35000"/>
              </a:spcAft>
              <a:defRPr/>
            </a:pPr>
            <a:r>
              <a:rPr lang="sq-AL" sz="2900" b="1" i="1" dirty="0">
                <a:solidFill>
                  <a:schemeClr val="tx1"/>
                </a:solidFill>
              </a:rPr>
              <a:t>Detyrë jashtë klase </a:t>
            </a:r>
            <a:r>
              <a:rPr lang="en-US" sz="2900" b="1" dirty="0"/>
              <a:t/>
            </a:r>
            <a:br>
              <a:rPr lang="en-US" sz="2900" b="1" dirty="0"/>
            </a:br>
            <a:endParaRPr lang="en-US" sz="2900" dirty="0"/>
          </a:p>
        </p:txBody>
      </p:sp>
      <p:graphicFrame>
        <p:nvGraphicFramePr>
          <p:cNvPr id="6" name="Content Placeholder 5"/>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3BBF9973-37BD-4E06-A9D6-5E85DD251C43}" type="slidenum">
              <a:rPr lang="en-US" smtClean="0"/>
              <a:pPr>
                <a:defRPr/>
              </a:pPr>
              <a:t>73</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00" y="838200"/>
          <a:ext cx="8458200"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quarter" idx="10"/>
          </p:nvPr>
        </p:nvSpPr>
        <p:spPr/>
        <p:txBody>
          <a:bodyPr/>
          <a:lstStyle/>
          <a:p>
            <a:pPr>
              <a:defRPr/>
            </a:pPr>
            <a:r>
              <a:rPr lang="en-US" dirty="0" smtClean="0"/>
              <a:t>Tetor 2019</a:t>
            </a:r>
            <a:endParaRPr lang="en-US" dirty="0"/>
          </a:p>
        </p:txBody>
      </p:sp>
      <p:sp>
        <p:nvSpPr>
          <p:cNvPr id="4" name="Slide Number Placeholder 3"/>
          <p:cNvSpPr>
            <a:spLocks noGrp="1"/>
          </p:cNvSpPr>
          <p:nvPr>
            <p:ph type="sldNum" sz="quarter" idx="12"/>
          </p:nvPr>
        </p:nvSpPr>
        <p:spPr/>
        <p:txBody>
          <a:bodyPr/>
          <a:lstStyle/>
          <a:p>
            <a:pPr>
              <a:defRPr/>
            </a:pPr>
            <a:fld id="{49D1114E-FA2E-41F1-A2EB-0DF8A3F8FC80}" type="slidenum">
              <a:rPr lang="en-US" smtClean="0"/>
              <a:pPr>
                <a:defRPr/>
              </a:pPr>
              <a:t>74</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04800" y="327541"/>
            <a:ext cx="8382000" cy="1425059"/>
          </a:xfrm>
          <a:custGeom>
            <a:avLst/>
            <a:gdLst>
              <a:gd name="connsiteX0" fmla="*/ 0 w 8382000"/>
              <a:gd name="connsiteY0" fmla="*/ 237515 h 1425059"/>
              <a:gd name="connsiteX1" fmla="*/ 69567 w 8382000"/>
              <a:gd name="connsiteY1" fmla="*/ 69567 h 1425059"/>
              <a:gd name="connsiteX2" fmla="*/ 237516 w 8382000"/>
              <a:gd name="connsiteY2" fmla="*/ 1 h 1425059"/>
              <a:gd name="connsiteX3" fmla="*/ 8144485 w 8382000"/>
              <a:gd name="connsiteY3" fmla="*/ 0 h 1425059"/>
              <a:gd name="connsiteX4" fmla="*/ 8312433 w 8382000"/>
              <a:gd name="connsiteY4" fmla="*/ 69567 h 1425059"/>
              <a:gd name="connsiteX5" fmla="*/ 8381999 w 8382000"/>
              <a:gd name="connsiteY5" fmla="*/ 237516 h 1425059"/>
              <a:gd name="connsiteX6" fmla="*/ 8382000 w 8382000"/>
              <a:gd name="connsiteY6" fmla="*/ 1187544 h 1425059"/>
              <a:gd name="connsiteX7" fmla="*/ 8312433 w 8382000"/>
              <a:gd name="connsiteY7" fmla="*/ 1355493 h 1425059"/>
              <a:gd name="connsiteX8" fmla="*/ 8144484 w 8382000"/>
              <a:gd name="connsiteY8" fmla="*/ 1425059 h 1425059"/>
              <a:gd name="connsiteX9" fmla="*/ 237515 w 8382000"/>
              <a:gd name="connsiteY9" fmla="*/ 1425059 h 1425059"/>
              <a:gd name="connsiteX10" fmla="*/ 69567 w 8382000"/>
              <a:gd name="connsiteY10" fmla="*/ 1355492 h 1425059"/>
              <a:gd name="connsiteX11" fmla="*/ 1 w 8382000"/>
              <a:gd name="connsiteY11" fmla="*/ 1187543 h 1425059"/>
              <a:gd name="connsiteX12" fmla="*/ 0 w 8382000"/>
              <a:gd name="connsiteY12" fmla="*/ 237515 h 14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0" h="1425059">
                <a:moveTo>
                  <a:pt x="0" y="237515"/>
                </a:moveTo>
                <a:cubicBezTo>
                  <a:pt x="0" y="174522"/>
                  <a:pt x="25024" y="114109"/>
                  <a:pt x="69567" y="69567"/>
                </a:cubicBezTo>
                <a:cubicBezTo>
                  <a:pt x="114110" y="25024"/>
                  <a:pt x="174523" y="1"/>
                  <a:pt x="237516" y="1"/>
                </a:cubicBezTo>
                <a:lnTo>
                  <a:pt x="8144485" y="0"/>
                </a:lnTo>
                <a:cubicBezTo>
                  <a:pt x="8207478" y="0"/>
                  <a:pt x="8267891" y="25024"/>
                  <a:pt x="8312433" y="69567"/>
                </a:cubicBezTo>
                <a:cubicBezTo>
                  <a:pt x="8356976" y="114110"/>
                  <a:pt x="8381999" y="174523"/>
                  <a:pt x="8381999" y="237516"/>
                </a:cubicBezTo>
                <a:cubicBezTo>
                  <a:pt x="8381999" y="554192"/>
                  <a:pt x="8382000" y="870868"/>
                  <a:pt x="8382000" y="1187544"/>
                </a:cubicBezTo>
                <a:cubicBezTo>
                  <a:pt x="8382000" y="1250537"/>
                  <a:pt x="8356976" y="1310950"/>
                  <a:pt x="8312433" y="1355493"/>
                </a:cubicBezTo>
                <a:cubicBezTo>
                  <a:pt x="8267890" y="1400036"/>
                  <a:pt x="8207477" y="1425060"/>
                  <a:pt x="8144484" y="1425059"/>
                </a:cubicBezTo>
                <a:lnTo>
                  <a:pt x="237515" y="1425059"/>
                </a:lnTo>
                <a:cubicBezTo>
                  <a:pt x="174522" y="1425059"/>
                  <a:pt x="114109" y="1400035"/>
                  <a:pt x="69567" y="1355492"/>
                </a:cubicBezTo>
                <a:cubicBezTo>
                  <a:pt x="25024" y="1310949"/>
                  <a:pt x="1" y="1250536"/>
                  <a:pt x="1" y="1187543"/>
                </a:cubicBezTo>
                <a:cubicBezTo>
                  <a:pt x="1" y="870867"/>
                  <a:pt x="0" y="554191"/>
                  <a:pt x="0" y="237515"/>
                </a:cubicBez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49576" tIns="149576" rIns="149576" bIns="149576" spcCol="1270" anchor="ctr"/>
          <a:lstStyle/>
          <a:p>
            <a:pPr defTabSz="933450">
              <a:lnSpc>
                <a:spcPct val="90000"/>
              </a:lnSpc>
              <a:spcAft>
                <a:spcPct val="35000"/>
              </a:spcAft>
              <a:defRPr/>
            </a:pPr>
            <a:r>
              <a:rPr lang="sq-AL" sz="2100" b="1" u="sng" dirty="0">
                <a:solidFill>
                  <a:schemeClr val="tx1"/>
                </a:solidFill>
              </a:rPr>
              <a:t>Ora e dytë</a:t>
            </a:r>
            <a:r>
              <a:rPr lang="en-US" sz="2100" b="1" dirty="0">
                <a:solidFill>
                  <a:schemeClr val="tx1"/>
                </a:solidFill>
              </a:rPr>
              <a:t/>
            </a:r>
            <a:br>
              <a:rPr lang="en-US" sz="2100" b="1" dirty="0">
                <a:solidFill>
                  <a:schemeClr val="tx1"/>
                </a:solidFill>
              </a:rPr>
            </a:br>
            <a:r>
              <a:rPr lang="sq-AL" sz="2100" b="1" i="1" dirty="0">
                <a:solidFill>
                  <a:schemeClr val="tx1"/>
                </a:solidFill>
              </a:rPr>
              <a:t>Vlerësimi dhe zbatimi i leksioneve</a:t>
            </a:r>
            <a:r>
              <a:rPr lang="sq-AL" sz="2100" b="1" dirty="0">
                <a:solidFill>
                  <a:schemeClr val="tx1"/>
                </a:solidFill>
              </a:rPr>
              <a:t/>
            </a:r>
            <a:br>
              <a:rPr lang="sq-AL" sz="2100" b="1" dirty="0">
                <a:solidFill>
                  <a:schemeClr val="tx1"/>
                </a:solidFill>
              </a:rPr>
            </a:br>
            <a:r>
              <a:rPr lang="sq-AL" sz="2100" b="1" i="1" dirty="0">
                <a:solidFill>
                  <a:schemeClr val="tx1"/>
                </a:solidFill>
              </a:rPr>
              <a:t>Diskutim (15 minuta)</a:t>
            </a:r>
            <a:r>
              <a:rPr lang="en-US" sz="2100" b="1" i="1" dirty="0">
                <a:solidFill>
                  <a:schemeClr val="tx1"/>
                </a:solidFill>
              </a:rPr>
              <a:t>:</a:t>
            </a:r>
            <a:r>
              <a:rPr lang="en-US" sz="2100" b="1" dirty="0"/>
              <a:t/>
            </a:r>
            <a:br>
              <a:rPr lang="en-US" sz="2100" b="1" dirty="0"/>
            </a:br>
            <a:endParaRPr lang="en-US" sz="2100" b="1" dirty="0"/>
          </a:p>
        </p:txBody>
      </p:sp>
      <p:graphicFrame>
        <p:nvGraphicFramePr>
          <p:cNvPr id="6" name="Content Placeholder 5"/>
          <p:cNvGraphicFramePr>
            <a:graphicFrameLocks noGrp="1"/>
          </p:cNvGraphicFramePr>
          <p:nvPr>
            <p:ph idx="1"/>
          </p:nvPr>
        </p:nvGraphicFramePr>
        <p:xfrm>
          <a:off x="304800" y="1905000"/>
          <a:ext cx="838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CB5BE79A-60AB-4CB0-86D8-BE3B5FA08F28}" type="slidenum">
              <a:rPr lang="en-US" smtClean="0"/>
              <a:pPr>
                <a:defRPr/>
              </a:pPr>
              <a:t>75</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3134DD93-41B8-4D92-8A30-907A66A1E2E0}" type="slidenum">
              <a:rPr lang="en-US" smtClean="0"/>
              <a:pPr>
                <a:defRPr/>
              </a:pPr>
              <a:t>76</a:t>
            </a:fld>
            <a:endParaRPr lang="en-US" dirty="0"/>
          </a:p>
        </p:txBody>
      </p:sp>
      <p:graphicFrame>
        <p:nvGraphicFramePr>
          <p:cNvPr id="5" name="Diagram 4"/>
          <p:cNvGraphicFramePr/>
          <p:nvPr/>
        </p:nvGraphicFramePr>
        <p:xfrm>
          <a:off x="304800" y="1219200"/>
          <a:ext cx="8686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838200" y="381218"/>
            <a:ext cx="7848600" cy="1371162"/>
          </a:xfrm>
          <a:custGeom>
            <a:avLst/>
            <a:gdLst>
              <a:gd name="connsiteX0" fmla="*/ 0 w 7848600"/>
              <a:gd name="connsiteY0" fmla="*/ 228532 h 1371162"/>
              <a:gd name="connsiteX1" fmla="*/ 66936 w 7848600"/>
              <a:gd name="connsiteY1" fmla="*/ 66936 h 1371162"/>
              <a:gd name="connsiteX2" fmla="*/ 228533 w 7848600"/>
              <a:gd name="connsiteY2" fmla="*/ 1 h 1371162"/>
              <a:gd name="connsiteX3" fmla="*/ 7620068 w 7848600"/>
              <a:gd name="connsiteY3" fmla="*/ 0 h 1371162"/>
              <a:gd name="connsiteX4" fmla="*/ 7781664 w 7848600"/>
              <a:gd name="connsiteY4" fmla="*/ 66936 h 1371162"/>
              <a:gd name="connsiteX5" fmla="*/ 7848599 w 7848600"/>
              <a:gd name="connsiteY5" fmla="*/ 228533 h 1371162"/>
              <a:gd name="connsiteX6" fmla="*/ 7848600 w 7848600"/>
              <a:gd name="connsiteY6" fmla="*/ 1142630 h 1371162"/>
              <a:gd name="connsiteX7" fmla="*/ 7781664 w 7848600"/>
              <a:gd name="connsiteY7" fmla="*/ 1304227 h 1371162"/>
              <a:gd name="connsiteX8" fmla="*/ 7620067 w 7848600"/>
              <a:gd name="connsiteY8" fmla="*/ 1371162 h 1371162"/>
              <a:gd name="connsiteX9" fmla="*/ 228532 w 7848600"/>
              <a:gd name="connsiteY9" fmla="*/ 1371162 h 1371162"/>
              <a:gd name="connsiteX10" fmla="*/ 66935 w 7848600"/>
              <a:gd name="connsiteY10" fmla="*/ 1304226 h 1371162"/>
              <a:gd name="connsiteX11" fmla="*/ 0 w 7848600"/>
              <a:gd name="connsiteY11" fmla="*/ 1142629 h 1371162"/>
              <a:gd name="connsiteX12" fmla="*/ 0 w 7848600"/>
              <a:gd name="connsiteY12" fmla="*/ 228532 h 13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48600" h="1371162">
                <a:moveTo>
                  <a:pt x="0" y="228532"/>
                </a:moveTo>
                <a:cubicBezTo>
                  <a:pt x="0" y="167922"/>
                  <a:pt x="24078" y="109794"/>
                  <a:pt x="66936" y="66936"/>
                </a:cubicBezTo>
                <a:cubicBezTo>
                  <a:pt x="109794" y="24078"/>
                  <a:pt x="167922" y="1"/>
                  <a:pt x="228533" y="1"/>
                </a:cubicBezTo>
                <a:lnTo>
                  <a:pt x="7620068" y="0"/>
                </a:lnTo>
                <a:cubicBezTo>
                  <a:pt x="7680678" y="0"/>
                  <a:pt x="7738806" y="24078"/>
                  <a:pt x="7781664" y="66936"/>
                </a:cubicBezTo>
                <a:cubicBezTo>
                  <a:pt x="7824522" y="109794"/>
                  <a:pt x="7848599" y="167922"/>
                  <a:pt x="7848599" y="228533"/>
                </a:cubicBezTo>
                <a:cubicBezTo>
                  <a:pt x="7848599" y="533232"/>
                  <a:pt x="7848600" y="837931"/>
                  <a:pt x="7848600" y="1142630"/>
                </a:cubicBezTo>
                <a:cubicBezTo>
                  <a:pt x="7848600" y="1203240"/>
                  <a:pt x="7824523" y="1261369"/>
                  <a:pt x="7781664" y="1304227"/>
                </a:cubicBezTo>
                <a:cubicBezTo>
                  <a:pt x="7738806" y="1347085"/>
                  <a:pt x="7680678" y="1371162"/>
                  <a:pt x="7620067" y="1371162"/>
                </a:cubicBezTo>
                <a:lnTo>
                  <a:pt x="228532" y="1371162"/>
                </a:lnTo>
                <a:cubicBezTo>
                  <a:pt x="167922" y="1371162"/>
                  <a:pt x="109794" y="1347085"/>
                  <a:pt x="66935" y="1304226"/>
                </a:cubicBezTo>
                <a:cubicBezTo>
                  <a:pt x="24077" y="1261368"/>
                  <a:pt x="0" y="1203240"/>
                  <a:pt x="0" y="1142629"/>
                </a:cubicBezTo>
                <a:lnTo>
                  <a:pt x="0" y="228532"/>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58375" tIns="158375" rIns="158375" bIns="158375" spcCol="1270" anchor="ctr"/>
          <a:lstStyle/>
          <a:p>
            <a:pPr defTabSz="1066800">
              <a:lnSpc>
                <a:spcPct val="90000"/>
              </a:lnSpc>
              <a:spcAft>
                <a:spcPct val="35000"/>
              </a:spcAft>
              <a:defRPr/>
            </a:pPr>
            <a:r>
              <a:rPr lang="sq-AL" sz="2400" b="1" u="sng" dirty="0">
                <a:solidFill>
                  <a:schemeClr val="tx1"/>
                </a:solidFill>
              </a:rPr>
              <a:t>Ora e tretë</a:t>
            </a:r>
            <a:r>
              <a:rPr lang="en-US" sz="2400" b="1" dirty="0">
                <a:solidFill>
                  <a:schemeClr val="tx1"/>
                </a:solidFill>
              </a:rPr>
              <a:t/>
            </a:r>
            <a:br>
              <a:rPr lang="en-US" sz="2400" b="1" dirty="0">
                <a:solidFill>
                  <a:schemeClr val="tx1"/>
                </a:solidFill>
              </a:rPr>
            </a:br>
            <a:r>
              <a:rPr lang="sq-AL" sz="2400" b="1" i="1" dirty="0">
                <a:solidFill>
                  <a:schemeClr val="tx1"/>
                </a:solidFill>
              </a:rPr>
              <a:t>Aktivitet edukues për komunitetin (55 minuta)</a:t>
            </a:r>
            <a:r>
              <a:rPr lang="sq-AL" sz="2400" b="1" dirty="0"/>
              <a:t/>
            </a:r>
            <a:br>
              <a:rPr lang="sq-AL" sz="2400" b="1" dirty="0"/>
            </a:br>
            <a:r>
              <a:rPr lang="en-US" sz="2000" b="1" dirty="0"/>
              <a:t/>
            </a:r>
            <a:br>
              <a:rPr lang="en-US" sz="2000" b="1" dirty="0"/>
            </a:br>
            <a:endParaRPr lang="en-US" sz="2000" b="1" dirty="0"/>
          </a:p>
        </p:txBody>
      </p:sp>
      <p:graphicFrame>
        <p:nvGraphicFramePr>
          <p:cNvPr id="6" name="Content Placeholder 5"/>
          <p:cNvGraphicFramePr>
            <a:graphicFrameLocks noGrp="1"/>
          </p:cNvGraphicFramePr>
          <p:nvPr>
            <p:ph idx="1"/>
          </p:nvPr>
        </p:nvGraphicFramePr>
        <p:xfrm>
          <a:off x="457200" y="1981200"/>
          <a:ext cx="8229600" cy="3733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61E3AA0E-EF36-4D26-829A-56452F455B58}" type="slidenum">
              <a:rPr lang="en-US" smtClean="0"/>
              <a:pPr>
                <a:defRPr/>
              </a:pPr>
              <a:t>77</a:t>
            </a:fld>
            <a:endParaRPr lang="en-US" dirty="0"/>
          </a:p>
        </p:txBody>
      </p:sp>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188208" y="274638"/>
            <a:ext cx="3072384" cy="1554162"/>
          </a:xfrm>
          <a:custGeom>
            <a:avLst/>
            <a:gdLst>
              <a:gd name="connsiteX0" fmla="*/ 0 w 3072384"/>
              <a:gd name="connsiteY0" fmla="*/ 259032 h 1554162"/>
              <a:gd name="connsiteX1" fmla="*/ 75869 w 3072384"/>
              <a:gd name="connsiteY1" fmla="*/ 75869 h 1554162"/>
              <a:gd name="connsiteX2" fmla="*/ 259032 w 3072384"/>
              <a:gd name="connsiteY2" fmla="*/ 1 h 1554162"/>
              <a:gd name="connsiteX3" fmla="*/ 2813352 w 3072384"/>
              <a:gd name="connsiteY3" fmla="*/ 0 h 1554162"/>
              <a:gd name="connsiteX4" fmla="*/ 2996515 w 3072384"/>
              <a:gd name="connsiteY4" fmla="*/ 75869 h 1554162"/>
              <a:gd name="connsiteX5" fmla="*/ 3072383 w 3072384"/>
              <a:gd name="connsiteY5" fmla="*/ 259032 h 1554162"/>
              <a:gd name="connsiteX6" fmla="*/ 3072384 w 3072384"/>
              <a:gd name="connsiteY6" fmla="*/ 1295130 h 1554162"/>
              <a:gd name="connsiteX7" fmla="*/ 2996515 w 3072384"/>
              <a:gd name="connsiteY7" fmla="*/ 1478293 h 1554162"/>
              <a:gd name="connsiteX8" fmla="*/ 2813352 w 3072384"/>
              <a:gd name="connsiteY8" fmla="*/ 1554162 h 1554162"/>
              <a:gd name="connsiteX9" fmla="*/ 259032 w 3072384"/>
              <a:gd name="connsiteY9" fmla="*/ 1554162 h 1554162"/>
              <a:gd name="connsiteX10" fmla="*/ 75869 w 3072384"/>
              <a:gd name="connsiteY10" fmla="*/ 1478293 h 1554162"/>
              <a:gd name="connsiteX11" fmla="*/ 0 w 3072384"/>
              <a:gd name="connsiteY11" fmla="*/ 1295130 h 1554162"/>
              <a:gd name="connsiteX12" fmla="*/ 0 w 3072384"/>
              <a:gd name="connsiteY12" fmla="*/ 259032 h 155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384" h="1554162">
                <a:moveTo>
                  <a:pt x="0" y="259032"/>
                </a:moveTo>
                <a:cubicBezTo>
                  <a:pt x="0" y="190332"/>
                  <a:pt x="27291" y="124447"/>
                  <a:pt x="75869" y="75869"/>
                </a:cubicBezTo>
                <a:cubicBezTo>
                  <a:pt x="124447" y="27291"/>
                  <a:pt x="190333" y="0"/>
                  <a:pt x="259032" y="1"/>
                </a:cubicBezTo>
                <a:lnTo>
                  <a:pt x="2813352" y="0"/>
                </a:lnTo>
                <a:cubicBezTo>
                  <a:pt x="2882052" y="0"/>
                  <a:pt x="2947937" y="27291"/>
                  <a:pt x="2996515" y="75869"/>
                </a:cubicBezTo>
                <a:cubicBezTo>
                  <a:pt x="3045093" y="124447"/>
                  <a:pt x="3072384" y="190333"/>
                  <a:pt x="3072383" y="259032"/>
                </a:cubicBezTo>
                <a:cubicBezTo>
                  <a:pt x="3072383" y="604398"/>
                  <a:pt x="3072384" y="949764"/>
                  <a:pt x="3072384" y="1295130"/>
                </a:cubicBezTo>
                <a:cubicBezTo>
                  <a:pt x="3072384" y="1363830"/>
                  <a:pt x="3045093" y="1429715"/>
                  <a:pt x="2996515" y="1478293"/>
                </a:cubicBezTo>
                <a:cubicBezTo>
                  <a:pt x="2947937" y="1526871"/>
                  <a:pt x="2882051" y="1554162"/>
                  <a:pt x="2813352" y="1554162"/>
                </a:cubicBezTo>
                <a:lnTo>
                  <a:pt x="259032" y="1554162"/>
                </a:lnTo>
                <a:cubicBezTo>
                  <a:pt x="190332" y="1554162"/>
                  <a:pt x="124447" y="1526871"/>
                  <a:pt x="75869" y="1478293"/>
                </a:cubicBezTo>
                <a:cubicBezTo>
                  <a:pt x="27291" y="1429715"/>
                  <a:pt x="0" y="1363829"/>
                  <a:pt x="0" y="1295130"/>
                </a:cubicBezTo>
                <a:lnTo>
                  <a:pt x="0" y="259032"/>
                </a:lnTo>
                <a:close/>
              </a:path>
            </a:pathLst>
          </a:custGeom>
          <a:scene3d>
            <a:camera prst="perspectiveHeroicExtremeRightFacing" zoom="82000">
              <a:rot lat="21300000" lon="20400000" rev="180000"/>
            </a:camera>
            <a:lightRig rig="morning" dir="t">
              <a:rot lat="0" lon="0" rev="20400000"/>
            </a:lightRig>
          </a:scene3d>
          <a:sp3d extrusionH="190500" prstMaterial="matte">
            <a:bevelT w="120650" h="38100" prst="relaxedInset"/>
            <a:bevelB w="120650" h="57150" prst="relaxedInset"/>
            <a:contourClr>
              <a:schemeClr val="bg1"/>
            </a:contourClr>
          </a:sp3d>
        </p:spPr>
        <p:style>
          <a:lnRef idx="1">
            <a:schemeClr val="accent4"/>
          </a:lnRef>
          <a:fillRef idx="2">
            <a:schemeClr val="accent4"/>
          </a:fillRef>
          <a:effectRef idx="1">
            <a:schemeClr val="accent4"/>
          </a:effectRef>
          <a:fontRef idx="minor">
            <a:schemeClr val="dk1"/>
          </a:fontRef>
        </p:style>
        <p:txBody>
          <a:bodyPr lIns="190168" tIns="133018" rIns="190168" bIns="133018" spcCol="1270" anchor="ctr"/>
          <a:lstStyle/>
          <a:p>
            <a:pPr defTabSz="1333500">
              <a:lnSpc>
                <a:spcPct val="90000"/>
              </a:lnSpc>
              <a:spcAft>
                <a:spcPct val="35000"/>
              </a:spcAft>
              <a:defRPr/>
            </a:pPr>
            <a:r>
              <a:rPr lang="sq-AL" sz="3000" b="1" i="1" dirty="0">
                <a:solidFill>
                  <a:schemeClr val="tx1"/>
                </a:solidFill>
              </a:rPr>
              <a:t>Konkluzion(10 minuta): </a:t>
            </a:r>
            <a:endParaRPr lang="en-US" sz="3000" b="1" dirty="0">
              <a:solidFill>
                <a:schemeClr val="tx1"/>
              </a:solidFill>
            </a:endParaRPr>
          </a:p>
        </p:txBody>
      </p:sp>
      <p:sp>
        <p:nvSpPr>
          <p:cNvPr id="4" name="Date Placeholder 3"/>
          <p:cNvSpPr>
            <a:spLocks noGrp="1"/>
          </p:cNvSpPr>
          <p:nvPr>
            <p:ph type="dt" sz="half" idx="10"/>
          </p:nvPr>
        </p:nvSpPr>
        <p:spPr/>
        <p:txBody>
          <a:bodyPr/>
          <a:lstStyle/>
          <a:p>
            <a:pPr>
              <a:defRPr/>
            </a:pPr>
            <a:r>
              <a:rPr lang="en-US" noProof="1" smtClean="0"/>
              <a:t>Tetor 2019</a:t>
            </a:r>
            <a:endParaRPr lang="en-US" noProof="1"/>
          </a:p>
        </p:txBody>
      </p:sp>
      <p:sp>
        <p:nvSpPr>
          <p:cNvPr id="5" name="Slide Number Placeholder 4"/>
          <p:cNvSpPr>
            <a:spLocks noGrp="1"/>
          </p:cNvSpPr>
          <p:nvPr>
            <p:ph type="sldNum" sz="quarter" idx="12"/>
          </p:nvPr>
        </p:nvSpPr>
        <p:spPr/>
        <p:txBody>
          <a:bodyPr/>
          <a:lstStyle/>
          <a:p>
            <a:pPr>
              <a:defRPr/>
            </a:pPr>
            <a:fld id="{530A00BF-8289-4EF6-8F6D-F8B4C5A9ABB7}" type="slidenum">
              <a:rPr lang="en-US" smtClean="0"/>
              <a:pPr>
                <a:defRPr/>
              </a:pPr>
              <a:t>78</a:t>
            </a:fld>
            <a:endParaRPr lang="en-US" dirty="0"/>
          </a:p>
        </p:txBody>
      </p:sp>
      <p:graphicFrame>
        <p:nvGraphicFramePr>
          <p:cNvPr id="6" name="Content Placeholder 5"/>
          <p:cNvGraphicFramePr>
            <a:graphicFrameLocks noGrp="1"/>
          </p:cNvGraphicFramePr>
          <p:nvPr>
            <p:ph idx="4294967295"/>
          </p:nvPr>
        </p:nvGraphicFramePr>
        <p:xfrm>
          <a:off x="762000" y="2286000"/>
          <a:ext cx="83820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noProof="1" smtClean="0"/>
              <a:t>Tetor 2019</a:t>
            </a:r>
            <a:endParaRPr lang="en-US" noProof="1"/>
          </a:p>
        </p:txBody>
      </p:sp>
      <p:sp>
        <p:nvSpPr>
          <p:cNvPr id="3" name="Slide Number Placeholder 2"/>
          <p:cNvSpPr>
            <a:spLocks noGrp="1"/>
          </p:cNvSpPr>
          <p:nvPr>
            <p:ph type="sldNum" sz="quarter" idx="12"/>
          </p:nvPr>
        </p:nvSpPr>
        <p:spPr/>
        <p:txBody>
          <a:bodyPr/>
          <a:lstStyle/>
          <a:p>
            <a:pPr>
              <a:defRPr/>
            </a:pPr>
            <a:fld id="{B6EEAB7B-B612-4E4C-917D-4E0A84800EA5}" type="slidenum">
              <a:rPr lang="en-US" smtClean="0"/>
              <a:pPr>
                <a:defRPr/>
              </a:pPr>
              <a:t>79</a:t>
            </a:fld>
            <a:endParaRPr lang="en-US" dirty="0"/>
          </a:p>
        </p:txBody>
      </p:sp>
      <p:sp>
        <p:nvSpPr>
          <p:cNvPr id="4" name="TextBox 3"/>
          <p:cNvSpPr txBox="1"/>
          <p:nvPr/>
        </p:nvSpPr>
        <p:spPr>
          <a:xfrm>
            <a:off x="1371600" y="1447800"/>
            <a:ext cx="6400800" cy="304698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i="1" cap="all" noProof="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rPr>
              <a:t>Morali:</a:t>
            </a:r>
            <a:r>
              <a:rPr lang="en-US" sz="4800" b="1" cap="all" noProof="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rPr>
              <a:t> </a:t>
            </a:r>
          </a:p>
          <a:p>
            <a:endPar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endParaRPr>
          </a:p>
          <a:p>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rPr>
              <a:t>TË NDËRTOJMË NJË SHOQËRI PA DROGË</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endParaRPr>
          </a:p>
        </p:txBody>
      </p:sp>
    </p:spTree>
  </p:cSld>
  <p:clrMapOvr>
    <a:masterClrMapping/>
  </p:clrMapOvr>
  <p:transition spd="med">
    <p:wheel spokes="8"/>
    <p:sndAc>
      <p:stSnd>
        <p:snd r:embed="rId2" name="coin.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31D8FDFD-71D5-43FE-8B36-E262A6D2243B}" type="slidenum">
              <a:rPr lang="en-US" smtClean="0"/>
              <a:pPr>
                <a:defRPr/>
              </a:pPr>
              <a:t>8</a:t>
            </a:fld>
            <a:endParaRPr lang="en-US" dirty="0"/>
          </a:p>
        </p:txBody>
      </p:sp>
      <p:graphicFrame>
        <p:nvGraphicFramePr>
          <p:cNvPr id="5" name="Diagram 4"/>
          <p:cNvGraphicFramePr/>
          <p:nvPr>
            <p:extLst>
              <p:ext uri="{D42A27DB-BD31-4B8C-83A1-F6EECF244321}">
                <p14:modId xmlns="" xmlns:p14="http://schemas.microsoft.com/office/powerpoint/2010/main" val="2433048221"/>
              </p:ext>
            </p:extLst>
          </p:nvPr>
        </p:nvGraphicFramePr>
        <p:xfrm>
          <a:off x="381000" y="5334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Tetor 2019</a:t>
            </a:r>
            <a:endParaRPr lang="en-US" dirty="0"/>
          </a:p>
        </p:txBody>
      </p:sp>
      <p:sp>
        <p:nvSpPr>
          <p:cNvPr id="3" name="Slide Number Placeholder 2"/>
          <p:cNvSpPr>
            <a:spLocks noGrp="1"/>
          </p:cNvSpPr>
          <p:nvPr>
            <p:ph type="sldNum" sz="quarter" idx="12"/>
          </p:nvPr>
        </p:nvSpPr>
        <p:spPr/>
        <p:txBody>
          <a:bodyPr/>
          <a:lstStyle/>
          <a:p>
            <a:pPr>
              <a:defRPr/>
            </a:pPr>
            <a:fld id="{2067DC4E-59AB-49FA-9B2A-3BB516786DEE}" type="slidenum">
              <a:rPr lang="en-US" smtClean="0"/>
              <a:pPr>
                <a:defRPr/>
              </a:pPr>
              <a:t>9</a:t>
            </a:fld>
            <a:endParaRPr lang="en-US" dirty="0"/>
          </a:p>
        </p:txBody>
      </p:sp>
      <p:graphicFrame>
        <p:nvGraphicFramePr>
          <p:cNvPr id="7" name="Diagram 6"/>
          <p:cNvGraphicFramePr/>
          <p:nvPr/>
        </p:nvGraphicFramePr>
        <p:xfrm>
          <a:off x="685800" y="304800"/>
          <a:ext cx="8153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oin.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2259</TotalTime>
  <Words>3936</Words>
  <Application>Microsoft Office PowerPoint</Application>
  <PresentationFormat>On-screen Show (4:3)</PresentationFormat>
  <Paragraphs>358</Paragraphs>
  <Slides>79</Slides>
  <Notes>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Pamje të drogave përfaqësuese të kategorive kryesore</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Aktivitetet e edukimit të përgjithshëm dhe shëndetësor anti-drogë</dc:title>
  <dc:creator>sokol.morina</dc:creator>
  <cp:lastModifiedBy>Dr.Sokol</cp:lastModifiedBy>
  <cp:revision>268</cp:revision>
  <dcterms:created xsi:type="dcterms:W3CDTF">2011-12-23T08:21:41Z</dcterms:created>
  <dcterms:modified xsi:type="dcterms:W3CDTF">2020-06-14T18:27:37Z</dcterms:modified>
</cp:coreProperties>
</file>